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7" r:id="rId2"/>
    <p:sldId id="259" r:id="rId3"/>
    <p:sldId id="260" r:id="rId4"/>
    <p:sldId id="261" r:id="rId5"/>
    <p:sldId id="328" r:id="rId6"/>
    <p:sldId id="374" r:id="rId7"/>
    <p:sldId id="285" r:id="rId8"/>
    <p:sldId id="375" r:id="rId9"/>
    <p:sldId id="332" r:id="rId10"/>
    <p:sldId id="335" r:id="rId11"/>
    <p:sldId id="453" r:id="rId12"/>
    <p:sldId id="452" r:id="rId13"/>
    <p:sldId id="547" r:id="rId14"/>
    <p:sldId id="11088090" r:id="rId15"/>
    <p:sldId id="368" r:id="rId16"/>
    <p:sldId id="330" r:id="rId17"/>
    <p:sldId id="334" r:id="rId18"/>
    <p:sldId id="331" r:id="rId19"/>
    <p:sldId id="337" r:id="rId20"/>
    <p:sldId id="340" r:id="rId21"/>
    <p:sldId id="342" r:id="rId22"/>
    <p:sldId id="346" r:id="rId23"/>
    <p:sldId id="348" r:id="rId24"/>
    <p:sldId id="350" r:id="rId25"/>
    <p:sldId id="370" r:id="rId26"/>
    <p:sldId id="351" r:id="rId27"/>
    <p:sldId id="373" r:id="rId28"/>
    <p:sldId id="371" r:id="rId29"/>
    <p:sldId id="352" r:id="rId30"/>
    <p:sldId id="353" r:id="rId31"/>
    <p:sldId id="354" r:id="rId32"/>
    <p:sldId id="355" r:id="rId33"/>
    <p:sldId id="356" r:id="rId34"/>
    <p:sldId id="357" r:id="rId35"/>
    <p:sldId id="358" r:id="rId36"/>
    <p:sldId id="359" r:id="rId37"/>
    <p:sldId id="360" r:id="rId38"/>
    <p:sldId id="361" r:id="rId39"/>
    <p:sldId id="362" r:id="rId40"/>
    <p:sldId id="363" r:id="rId41"/>
    <p:sldId id="364" r:id="rId42"/>
    <p:sldId id="365" r:id="rId43"/>
    <p:sldId id="366" r:id="rId44"/>
    <p:sldId id="367" r:id="rId45"/>
    <p:sldId id="11088091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EA545A-1BFB-4FC6-A3CB-51A459D5024C}" v="19" dt="2026-03-26T06:57:38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69370" autoAdjust="0"/>
  </p:normalViewPr>
  <p:slideViewPr>
    <p:cSldViewPr snapToGrid="0">
      <p:cViewPr varScale="1">
        <p:scale>
          <a:sx n="57" d="100"/>
          <a:sy n="57" d="100"/>
        </p:scale>
        <p:origin x="168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, Steven" userId="81b157fb-f819-4425-ad1f-2bf01e8561fd" providerId="ADAL" clId="{74736E17-221F-4DBF-86EA-9D762CEE4C48}"/>
    <pc:docChg chg="undo custSel addSld delSld modSld sldOrd">
      <pc:chgData name="Shi, Steven" userId="81b157fb-f819-4425-ad1f-2bf01e8561fd" providerId="ADAL" clId="{74736E17-221F-4DBF-86EA-9D762CEE4C48}" dt="2026-03-26T06:57:38.767" v="206" actId="1076"/>
      <pc:docMkLst>
        <pc:docMk/>
      </pc:docMkLst>
      <pc:sldChg chg="addSp delSp modSp mod modClrScheme chgLayout">
        <pc:chgData name="Shi, Steven" userId="81b157fb-f819-4425-ad1f-2bf01e8561fd" providerId="ADAL" clId="{74736E17-221F-4DBF-86EA-9D762CEE4C48}" dt="2026-03-26T05:58:55.596" v="134" actId="255"/>
        <pc:sldMkLst>
          <pc:docMk/>
          <pc:sldMk cId="1912978255" sldId="257"/>
        </pc:sldMkLst>
        <pc:spChg chg="add mod">
          <ac:chgData name="Shi, Steven" userId="81b157fb-f819-4425-ad1f-2bf01e8561fd" providerId="ADAL" clId="{74736E17-221F-4DBF-86EA-9D762CEE4C48}" dt="2026-03-26T05:58:55.596" v="134" actId="255"/>
          <ac:spMkLst>
            <pc:docMk/>
            <pc:sldMk cId="1912978255" sldId="257"/>
            <ac:spMk id="3" creationId="{7BE48D71-71E0-F052-BB59-805115487BDC}"/>
          </ac:spMkLst>
        </pc:spChg>
        <pc:spChg chg="mod">
          <ac:chgData name="Shi, Steven" userId="81b157fb-f819-4425-ad1f-2bf01e8561fd" providerId="ADAL" clId="{74736E17-221F-4DBF-86EA-9D762CEE4C48}" dt="2026-03-26T05:57:53.177" v="21" actId="113"/>
          <ac:spMkLst>
            <pc:docMk/>
            <pc:sldMk cId="1912978255" sldId="257"/>
            <ac:spMk id="8" creationId="{62888B73-3662-8759-9A95-C87C2B1FFB36}"/>
          </ac:spMkLst>
        </pc:spChg>
        <pc:spChg chg="add del">
          <ac:chgData name="Shi, Steven" userId="81b157fb-f819-4425-ad1f-2bf01e8561fd" providerId="ADAL" clId="{74736E17-221F-4DBF-86EA-9D762CEE4C48}" dt="2026-03-26T05:56:42.285" v="12" actId="26606"/>
          <ac:spMkLst>
            <pc:docMk/>
            <pc:sldMk cId="1912978255" sldId="257"/>
            <ac:spMk id="10" creationId="{087A8361-5AEB-F6D5-116B-AC96383BF385}"/>
          </ac:spMkLst>
        </pc:spChg>
        <pc:spChg chg="mod ord">
          <ac:chgData name="Shi, Steven" userId="81b157fb-f819-4425-ad1f-2bf01e8561fd" providerId="ADAL" clId="{74736E17-221F-4DBF-86EA-9D762CEE4C48}" dt="2026-03-26T05:57:45.354" v="20" actId="113"/>
          <ac:spMkLst>
            <pc:docMk/>
            <pc:sldMk cId="1912978255" sldId="257"/>
            <ac:spMk id="12" creationId="{F8DBF8EB-5158-225D-5CDA-9F04B94CE215}"/>
          </ac:spMkLst>
        </pc:spChg>
        <pc:spChg chg="add del mod">
          <ac:chgData name="Shi, Steven" userId="81b157fb-f819-4425-ad1f-2bf01e8561fd" providerId="ADAL" clId="{74736E17-221F-4DBF-86EA-9D762CEE4C48}" dt="2026-03-26T05:56:42.278" v="11" actId="26606"/>
          <ac:spMkLst>
            <pc:docMk/>
            <pc:sldMk cId="1912978255" sldId="257"/>
            <ac:spMk id="17" creationId="{B59B7C2C-B390-CB8F-D566-DE51721305CE}"/>
          </ac:spMkLst>
        </pc:spChg>
        <pc:spChg chg="add del mod">
          <ac:chgData name="Shi, Steven" userId="81b157fb-f819-4425-ad1f-2bf01e8561fd" providerId="ADAL" clId="{74736E17-221F-4DBF-86EA-9D762CEE4C48}" dt="2026-03-26T05:57:10.861" v="14" actId="478"/>
          <ac:spMkLst>
            <pc:docMk/>
            <pc:sldMk cId="1912978255" sldId="257"/>
            <ac:spMk id="19" creationId="{EBFEAB5F-5E37-9FBD-D418-E82BC54694DF}"/>
          </ac:spMkLst>
        </pc:spChg>
        <pc:picChg chg="add mod">
          <ac:chgData name="Shi, Steven" userId="81b157fb-f819-4425-ad1f-2bf01e8561fd" providerId="ADAL" clId="{74736E17-221F-4DBF-86EA-9D762CEE4C48}" dt="2026-03-26T05:56:42.285" v="12" actId="26606"/>
          <ac:picMkLst>
            <pc:docMk/>
            <pc:sldMk cId="1912978255" sldId="257"/>
            <ac:picMk id="2" creationId="{D9424D2B-E37B-2229-1BB6-00424DC8C135}"/>
          </ac:picMkLst>
        </pc:picChg>
      </pc:sldChg>
      <pc:sldChg chg="add">
        <pc:chgData name="Shi, Steven" userId="81b157fb-f819-4425-ad1f-2bf01e8561fd" providerId="ADAL" clId="{74736E17-221F-4DBF-86EA-9D762CEE4C48}" dt="2026-03-26T05:52:33.828" v="3"/>
        <pc:sldMkLst>
          <pc:docMk/>
          <pc:sldMk cId="2158158611" sldId="285"/>
        </pc:sldMkLst>
      </pc:sldChg>
      <pc:sldChg chg="del">
        <pc:chgData name="Shi, Steven" userId="81b157fb-f819-4425-ad1f-2bf01e8561fd" providerId="ADAL" clId="{74736E17-221F-4DBF-86EA-9D762CEE4C48}" dt="2026-03-26T06:02:52.665" v="153" actId="47"/>
        <pc:sldMkLst>
          <pc:docMk/>
          <pc:sldMk cId="4027897074" sldId="329"/>
        </pc:sldMkLst>
      </pc:sldChg>
      <pc:sldChg chg="ord">
        <pc:chgData name="Shi, Steven" userId="81b157fb-f819-4425-ad1f-2bf01e8561fd" providerId="ADAL" clId="{74736E17-221F-4DBF-86EA-9D762CEE4C48}" dt="2026-03-26T06:04:23.179" v="159"/>
        <pc:sldMkLst>
          <pc:docMk/>
          <pc:sldMk cId="3339053509" sldId="330"/>
        </pc:sldMkLst>
      </pc:sldChg>
      <pc:sldChg chg="add">
        <pc:chgData name="Shi, Steven" userId="81b157fb-f819-4425-ad1f-2bf01e8561fd" providerId="ADAL" clId="{74736E17-221F-4DBF-86EA-9D762CEE4C48}" dt="2026-03-26T05:53:18.434" v="5"/>
        <pc:sldMkLst>
          <pc:docMk/>
          <pc:sldMk cId="2820067882" sldId="332"/>
        </pc:sldMkLst>
      </pc:sldChg>
      <pc:sldChg chg="ord">
        <pc:chgData name="Shi, Steven" userId="81b157fb-f819-4425-ad1f-2bf01e8561fd" providerId="ADAL" clId="{74736E17-221F-4DBF-86EA-9D762CEE4C48}" dt="2026-03-26T06:04:09.520" v="157"/>
        <pc:sldMkLst>
          <pc:docMk/>
          <pc:sldMk cId="2104653258" sldId="334"/>
        </pc:sldMkLst>
      </pc:sldChg>
      <pc:sldChg chg="add">
        <pc:chgData name="Shi, Steven" userId="81b157fb-f819-4425-ad1f-2bf01e8561fd" providerId="ADAL" clId="{74736E17-221F-4DBF-86EA-9D762CEE4C48}" dt="2026-03-26T05:54:02.866" v="6"/>
        <pc:sldMkLst>
          <pc:docMk/>
          <pc:sldMk cId="342417591" sldId="335"/>
        </pc:sldMkLst>
      </pc:sldChg>
      <pc:sldChg chg="addSp modSp mod">
        <pc:chgData name="Shi, Steven" userId="81b157fb-f819-4425-ad1f-2bf01e8561fd" providerId="ADAL" clId="{74736E17-221F-4DBF-86EA-9D762CEE4C48}" dt="2026-03-26T06:57:25.168" v="202"/>
        <pc:sldMkLst>
          <pc:docMk/>
          <pc:sldMk cId="3063616402" sldId="367"/>
        </pc:sldMkLst>
        <pc:spChg chg="mod">
          <ac:chgData name="Shi, Steven" userId="81b157fb-f819-4425-ad1f-2bf01e8561fd" providerId="ADAL" clId="{74736E17-221F-4DBF-86EA-9D762CEE4C48}" dt="2026-03-26T05:59:49.075" v="149" actId="14100"/>
          <ac:spMkLst>
            <pc:docMk/>
            <pc:sldMk cId="3063616402" sldId="367"/>
            <ac:spMk id="13" creationId="{5A9DEC93-3B52-F437-1478-8D349194DD62}"/>
          </ac:spMkLst>
        </pc:spChg>
        <pc:spChg chg="mod">
          <ac:chgData name="Shi, Steven" userId="81b157fb-f819-4425-ad1f-2bf01e8561fd" providerId="ADAL" clId="{74736E17-221F-4DBF-86EA-9D762CEE4C48}" dt="2026-03-26T05:59:21.974" v="144" actId="20577"/>
          <ac:spMkLst>
            <pc:docMk/>
            <pc:sldMk cId="3063616402" sldId="367"/>
            <ac:spMk id="14" creationId="{FCBA2C40-951F-5D04-9C7B-B76CA2C7A3C3}"/>
          </ac:spMkLst>
        </pc:spChg>
        <pc:picChg chg="add">
          <ac:chgData name="Shi, Steven" userId="81b157fb-f819-4425-ad1f-2bf01e8561fd" providerId="ADAL" clId="{74736E17-221F-4DBF-86EA-9D762CEE4C48}" dt="2026-03-26T06:57:25.168" v="202"/>
          <ac:picMkLst>
            <pc:docMk/>
            <pc:sldMk cId="3063616402" sldId="367"/>
            <ac:picMk id="1026" creationId="{55EACF60-5B89-097F-1CFD-6C8A6C4014D1}"/>
          </ac:picMkLst>
        </pc:picChg>
      </pc:sldChg>
      <pc:sldChg chg="modSp mod">
        <pc:chgData name="Shi, Steven" userId="81b157fb-f819-4425-ad1f-2bf01e8561fd" providerId="ADAL" clId="{74736E17-221F-4DBF-86EA-9D762CEE4C48}" dt="2026-03-26T06:36:19.780" v="200" actId="255"/>
        <pc:sldMkLst>
          <pc:docMk/>
          <pc:sldMk cId="375713910" sldId="368"/>
        </pc:sldMkLst>
        <pc:spChg chg="mod">
          <ac:chgData name="Shi, Steven" userId="81b157fb-f819-4425-ad1f-2bf01e8561fd" providerId="ADAL" clId="{74736E17-221F-4DBF-86EA-9D762CEE4C48}" dt="2026-03-26T06:36:19.780" v="200" actId="255"/>
          <ac:spMkLst>
            <pc:docMk/>
            <pc:sldMk cId="375713910" sldId="368"/>
            <ac:spMk id="7" creationId="{014756A3-78E8-3933-F94D-FBD4C528E106}"/>
          </ac:spMkLst>
        </pc:spChg>
      </pc:sldChg>
      <pc:sldChg chg="add">
        <pc:chgData name="Shi, Steven" userId="81b157fb-f819-4425-ad1f-2bf01e8561fd" providerId="ADAL" clId="{74736E17-221F-4DBF-86EA-9D762CEE4C48}" dt="2026-03-26T05:52:21.255" v="2"/>
        <pc:sldMkLst>
          <pc:docMk/>
          <pc:sldMk cId="3666953278" sldId="374"/>
        </pc:sldMkLst>
      </pc:sldChg>
      <pc:sldChg chg="add">
        <pc:chgData name="Shi, Steven" userId="81b157fb-f819-4425-ad1f-2bf01e8561fd" providerId="ADAL" clId="{74736E17-221F-4DBF-86EA-9D762CEE4C48}" dt="2026-03-26T05:53:06.743" v="4"/>
        <pc:sldMkLst>
          <pc:docMk/>
          <pc:sldMk cId="3199113760" sldId="375"/>
        </pc:sldMkLst>
      </pc:sldChg>
      <pc:sldChg chg="add">
        <pc:chgData name="Shi, Steven" userId="81b157fb-f819-4425-ad1f-2bf01e8561fd" providerId="ADAL" clId="{74736E17-221F-4DBF-86EA-9D762CEE4C48}" dt="2026-03-26T05:54:27.074" v="7"/>
        <pc:sldMkLst>
          <pc:docMk/>
          <pc:sldMk cId="2993176997" sldId="452"/>
        </pc:sldMkLst>
      </pc:sldChg>
      <pc:sldChg chg="add">
        <pc:chgData name="Shi, Steven" userId="81b157fb-f819-4425-ad1f-2bf01e8561fd" providerId="ADAL" clId="{74736E17-221F-4DBF-86EA-9D762CEE4C48}" dt="2026-03-26T05:54:27.074" v="7"/>
        <pc:sldMkLst>
          <pc:docMk/>
          <pc:sldMk cId="3083775733" sldId="453"/>
        </pc:sldMkLst>
      </pc:sldChg>
      <pc:sldChg chg="modSp add del mod">
        <pc:chgData name="Shi, Steven" userId="81b157fb-f819-4425-ad1f-2bf01e8561fd" providerId="ADAL" clId="{74736E17-221F-4DBF-86EA-9D762CEE4C48}" dt="2026-03-26T06:48:13.336" v="201" actId="47"/>
        <pc:sldMkLst>
          <pc:docMk/>
          <pc:sldMk cId="3150507574" sldId="525"/>
        </pc:sldMkLst>
        <pc:spChg chg="mod">
          <ac:chgData name="Shi, Steven" userId="81b157fb-f819-4425-ad1f-2bf01e8561fd" providerId="ADAL" clId="{74736E17-221F-4DBF-86EA-9D762CEE4C48}" dt="2026-03-26T06:07:36.499" v="164" actId="1076"/>
          <ac:spMkLst>
            <pc:docMk/>
            <pc:sldMk cId="3150507574" sldId="525"/>
            <ac:spMk id="4" creationId="{00000000-0000-0000-0000-000000000000}"/>
          </ac:spMkLst>
        </pc:spChg>
      </pc:sldChg>
      <pc:sldChg chg="modSp add del mod">
        <pc:chgData name="Shi, Steven" userId="81b157fb-f819-4425-ad1f-2bf01e8561fd" providerId="ADAL" clId="{74736E17-221F-4DBF-86EA-9D762CEE4C48}" dt="2026-03-26T06:07:18.512" v="161" actId="120"/>
        <pc:sldMkLst>
          <pc:docMk/>
          <pc:sldMk cId="1719811194" sldId="547"/>
        </pc:sldMkLst>
        <pc:spChg chg="mod">
          <ac:chgData name="Shi, Steven" userId="81b157fb-f819-4425-ad1f-2bf01e8561fd" providerId="ADAL" clId="{74736E17-221F-4DBF-86EA-9D762CEE4C48}" dt="2026-03-26T06:07:18.512" v="161" actId="120"/>
          <ac:spMkLst>
            <pc:docMk/>
            <pc:sldMk cId="1719811194" sldId="547"/>
            <ac:spMk id="9" creationId="{CA32FC7C-4D21-4447-BD92-F50FC730A004}"/>
          </ac:spMkLst>
        </pc:spChg>
      </pc:sldChg>
      <pc:sldChg chg="modSp add del mod">
        <pc:chgData name="Shi, Steven" userId="81b157fb-f819-4425-ad1f-2bf01e8561fd" providerId="ADAL" clId="{74736E17-221F-4DBF-86EA-9D762CEE4C48}" dt="2026-03-26T06:07:30.594" v="163" actId="255"/>
        <pc:sldMkLst>
          <pc:docMk/>
          <pc:sldMk cId="709877370" sldId="11088090"/>
        </pc:sldMkLst>
        <pc:spChg chg="mod">
          <ac:chgData name="Shi, Steven" userId="81b157fb-f819-4425-ad1f-2bf01e8561fd" providerId="ADAL" clId="{74736E17-221F-4DBF-86EA-9D762CEE4C48}" dt="2026-03-26T06:07:30.594" v="163" actId="255"/>
          <ac:spMkLst>
            <pc:docMk/>
            <pc:sldMk cId="709877370" sldId="11088090"/>
            <ac:spMk id="9" creationId="{CA32FC7C-4D21-4447-BD92-F50FC730A004}"/>
          </ac:spMkLst>
        </pc:spChg>
      </pc:sldChg>
      <pc:sldChg chg="addSp modSp new">
        <pc:chgData name="Shi, Steven" userId="81b157fb-f819-4425-ad1f-2bf01e8561fd" providerId="ADAL" clId="{74736E17-221F-4DBF-86EA-9D762CEE4C48}" dt="2026-03-26T06:57:38.767" v="206" actId="1076"/>
        <pc:sldMkLst>
          <pc:docMk/>
          <pc:sldMk cId="2172082480" sldId="11088091"/>
        </pc:sldMkLst>
        <pc:picChg chg="add mod">
          <ac:chgData name="Shi, Steven" userId="81b157fb-f819-4425-ad1f-2bf01e8561fd" providerId="ADAL" clId="{74736E17-221F-4DBF-86EA-9D762CEE4C48}" dt="2026-03-26T06:57:38.767" v="206" actId="1076"/>
          <ac:picMkLst>
            <pc:docMk/>
            <pc:sldMk cId="2172082480" sldId="11088091"/>
            <ac:picMk id="2050" creationId="{C8349F15-89E3-549C-D35A-6AB1C38C60EC}"/>
          </ac:picMkLst>
        </pc:picChg>
      </pc:sldChg>
    </pc:docChg>
  </pc:docChgLst>
  <pc:docChgLst>
    <pc:chgData name="Xiao, Monica" userId="1e27f0c4-c410-41f0-931e-626854d9c1a5" providerId="ADAL" clId="{22656AF1-183D-4B04-9E5D-990B96835ED6}"/>
    <pc:docChg chg="undo custSel addSld delSld modSld">
      <pc:chgData name="Xiao, Monica" userId="1e27f0c4-c410-41f0-931e-626854d9c1a5" providerId="ADAL" clId="{22656AF1-183D-4B04-9E5D-990B96835ED6}" dt="2026-03-17T08:11:04.628" v="956" actId="208"/>
      <pc:docMkLst>
        <pc:docMk/>
      </pc:docMkLst>
      <pc:sldChg chg="modNotesTx">
        <pc:chgData name="Xiao, Monica" userId="1e27f0c4-c410-41f0-931e-626854d9c1a5" providerId="ADAL" clId="{22656AF1-183D-4B04-9E5D-990B96835ED6}" dt="2026-03-17T07:24:58.373" v="72" actId="6549"/>
        <pc:sldMkLst>
          <pc:docMk/>
          <pc:sldMk cId="1912978255" sldId="257"/>
        </pc:sldMkLst>
      </pc:sldChg>
      <pc:sldChg chg="modNotesTx">
        <pc:chgData name="Xiao, Monica" userId="1e27f0c4-c410-41f0-931e-626854d9c1a5" providerId="ADAL" clId="{22656AF1-183D-4B04-9E5D-990B96835ED6}" dt="2026-03-17T07:26:54.702" v="95" actId="6549"/>
        <pc:sldMkLst>
          <pc:docMk/>
          <pc:sldMk cId="1593877465" sldId="259"/>
        </pc:sldMkLst>
      </pc:sldChg>
      <pc:sldChg chg="modNotesTx">
        <pc:chgData name="Xiao, Monica" userId="1e27f0c4-c410-41f0-931e-626854d9c1a5" providerId="ADAL" clId="{22656AF1-183D-4B04-9E5D-990B96835ED6}" dt="2026-03-17T07:27:04.171" v="96" actId="6549"/>
        <pc:sldMkLst>
          <pc:docMk/>
          <pc:sldMk cId="637853163" sldId="260"/>
        </pc:sldMkLst>
      </pc:sldChg>
      <pc:sldChg chg="modNotesTx">
        <pc:chgData name="Xiao, Monica" userId="1e27f0c4-c410-41f0-931e-626854d9c1a5" providerId="ADAL" clId="{22656AF1-183D-4B04-9E5D-990B96835ED6}" dt="2026-03-17T07:28:51.516" v="118" actId="20577"/>
        <pc:sldMkLst>
          <pc:docMk/>
          <pc:sldMk cId="2433947072" sldId="261"/>
        </pc:sldMkLst>
      </pc:sldChg>
      <pc:sldChg chg="modNotesTx">
        <pc:chgData name="Xiao, Monica" userId="1e27f0c4-c410-41f0-931e-626854d9c1a5" providerId="ADAL" clId="{22656AF1-183D-4B04-9E5D-990B96835ED6}" dt="2026-03-17T07:28:58.091" v="119" actId="20577"/>
        <pc:sldMkLst>
          <pc:docMk/>
          <pc:sldMk cId="521239690" sldId="328"/>
        </pc:sldMkLst>
      </pc:sldChg>
      <pc:sldChg chg="modNotesTx">
        <pc:chgData name="Xiao, Monica" userId="1e27f0c4-c410-41f0-931e-626854d9c1a5" providerId="ADAL" clId="{22656AF1-183D-4B04-9E5D-990B96835ED6}" dt="2026-03-17T07:31:53.135" v="226" actId="6549"/>
        <pc:sldMkLst>
          <pc:docMk/>
          <pc:sldMk cId="3339053509" sldId="330"/>
        </pc:sldMkLst>
      </pc:sldChg>
      <pc:sldChg chg="modNotesTx">
        <pc:chgData name="Xiao, Monica" userId="1e27f0c4-c410-41f0-931e-626854d9c1a5" providerId="ADAL" clId="{22656AF1-183D-4B04-9E5D-990B96835ED6}" dt="2026-03-17T07:32:13.264" v="231" actId="20577"/>
        <pc:sldMkLst>
          <pc:docMk/>
          <pc:sldMk cId="743645817" sldId="331"/>
        </pc:sldMkLst>
      </pc:sldChg>
      <pc:sldChg chg="modNotesTx">
        <pc:chgData name="Xiao, Monica" userId="1e27f0c4-c410-41f0-931e-626854d9c1a5" providerId="ADAL" clId="{22656AF1-183D-4B04-9E5D-990B96835ED6}" dt="2026-03-17T07:29:59.763" v="134" actId="6549"/>
        <pc:sldMkLst>
          <pc:docMk/>
          <pc:sldMk cId="2104653258" sldId="334"/>
        </pc:sldMkLst>
      </pc:sldChg>
      <pc:sldChg chg="modNotesTx">
        <pc:chgData name="Xiao, Monica" userId="1e27f0c4-c410-41f0-931e-626854d9c1a5" providerId="ADAL" clId="{22656AF1-183D-4B04-9E5D-990B96835ED6}" dt="2026-03-17T07:33:33.474" v="285" actId="6549"/>
        <pc:sldMkLst>
          <pc:docMk/>
          <pc:sldMk cId="4229732521" sldId="337"/>
        </pc:sldMkLst>
      </pc:sldChg>
      <pc:sldChg chg="modSp mod modNotesTx">
        <pc:chgData name="Xiao, Monica" userId="1e27f0c4-c410-41f0-931e-626854d9c1a5" providerId="ADAL" clId="{22656AF1-183D-4B04-9E5D-990B96835ED6}" dt="2026-03-17T08:06:17.681" v="939" actId="208"/>
        <pc:sldMkLst>
          <pc:docMk/>
          <pc:sldMk cId="4231985527" sldId="340"/>
        </pc:sldMkLst>
        <pc:spChg chg="mod">
          <ac:chgData name="Xiao, Monica" userId="1e27f0c4-c410-41f0-931e-626854d9c1a5" providerId="ADAL" clId="{22656AF1-183D-4B04-9E5D-990B96835ED6}" dt="2026-03-17T08:06:17.681" v="939" actId="208"/>
          <ac:spMkLst>
            <pc:docMk/>
            <pc:sldMk cId="4231985527" sldId="340"/>
            <ac:spMk id="8" creationId="{4BEDADD2-6EBA-92B9-3830-BECBBBB7AA98}"/>
          </ac:spMkLst>
        </pc:spChg>
        <pc:spChg chg="mod">
          <ac:chgData name="Xiao, Monica" userId="1e27f0c4-c410-41f0-931e-626854d9c1a5" providerId="ADAL" clId="{22656AF1-183D-4B04-9E5D-990B96835ED6}" dt="2026-03-17T08:06:17.681" v="939" actId="208"/>
          <ac:spMkLst>
            <pc:docMk/>
            <pc:sldMk cId="4231985527" sldId="340"/>
            <ac:spMk id="10" creationId="{DAA2C409-8CDE-F16A-55CF-1924295F5A71}"/>
          </ac:spMkLst>
        </pc:spChg>
        <pc:cxnChg chg="mod">
          <ac:chgData name="Xiao, Monica" userId="1e27f0c4-c410-41f0-931e-626854d9c1a5" providerId="ADAL" clId="{22656AF1-183D-4B04-9E5D-990B96835ED6}" dt="2026-03-17T08:06:17.681" v="939" actId="208"/>
          <ac:cxnSpMkLst>
            <pc:docMk/>
            <pc:sldMk cId="4231985527" sldId="340"/>
            <ac:cxnSpMk id="6" creationId="{44614218-3E36-4C62-3AF2-A9AE6D8221DD}"/>
          </ac:cxnSpMkLst>
        </pc:cxnChg>
        <pc:cxnChg chg="mod">
          <ac:chgData name="Xiao, Monica" userId="1e27f0c4-c410-41f0-931e-626854d9c1a5" providerId="ADAL" clId="{22656AF1-183D-4B04-9E5D-990B96835ED6}" dt="2026-03-17T08:06:17.681" v="939" actId="208"/>
          <ac:cxnSpMkLst>
            <pc:docMk/>
            <pc:sldMk cId="4231985527" sldId="340"/>
            <ac:cxnSpMk id="7" creationId="{016EA973-2F6A-3F39-E1B5-C2DB4E9FCFA9}"/>
          </ac:cxnSpMkLst>
        </pc:cxnChg>
        <pc:cxnChg chg="mod">
          <ac:chgData name="Xiao, Monica" userId="1e27f0c4-c410-41f0-931e-626854d9c1a5" providerId="ADAL" clId="{22656AF1-183D-4B04-9E5D-990B96835ED6}" dt="2026-03-17T08:06:17.681" v="939" actId="208"/>
          <ac:cxnSpMkLst>
            <pc:docMk/>
            <pc:sldMk cId="4231985527" sldId="340"/>
            <ac:cxnSpMk id="9" creationId="{7E217611-945E-4845-C2B3-69BCE5105ED0}"/>
          </ac:cxnSpMkLst>
        </pc:cxnChg>
      </pc:sldChg>
      <pc:sldChg chg="modSp mod modNotesTx">
        <pc:chgData name="Xiao, Monica" userId="1e27f0c4-c410-41f0-931e-626854d9c1a5" providerId="ADAL" clId="{22656AF1-183D-4B04-9E5D-990B96835ED6}" dt="2026-03-17T08:06:24.374" v="940" actId="208"/>
        <pc:sldMkLst>
          <pc:docMk/>
          <pc:sldMk cId="1441260126" sldId="342"/>
        </pc:sldMkLst>
        <pc:spChg chg="mod">
          <ac:chgData name="Xiao, Monica" userId="1e27f0c4-c410-41f0-931e-626854d9c1a5" providerId="ADAL" clId="{22656AF1-183D-4B04-9E5D-990B96835ED6}" dt="2026-03-17T08:06:24.374" v="940" actId="208"/>
          <ac:spMkLst>
            <pc:docMk/>
            <pc:sldMk cId="1441260126" sldId="342"/>
            <ac:spMk id="8" creationId="{7425F8A8-FB54-2CA4-EE58-69D40ACA7E6A}"/>
          </ac:spMkLst>
        </pc:spChg>
      </pc:sldChg>
      <pc:sldChg chg="modSp mod modNotesTx">
        <pc:chgData name="Xiao, Monica" userId="1e27f0c4-c410-41f0-931e-626854d9c1a5" providerId="ADAL" clId="{22656AF1-183D-4B04-9E5D-990B96835ED6}" dt="2026-03-17T08:09:48.901" v="952" actId="208"/>
        <pc:sldMkLst>
          <pc:docMk/>
          <pc:sldMk cId="2661936376" sldId="346"/>
        </pc:sldMkLst>
        <pc:spChg chg="mod">
          <ac:chgData name="Xiao, Monica" userId="1e27f0c4-c410-41f0-931e-626854d9c1a5" providerId="ADAL" clId="{22656AF1-183D-4B04-9E5D-990B96835ED6}" dt="2026-03-17T08:09:16.754" v="948" actId="208"/>
          <ac:spMkLst>
            <pc:docMk/>
            <pc:sldMk cId="2661936376" sldId="346"/>
            <ac:spMk id="8" creationId="{23A76AFD-512C-98CF-5884-22338626B6FB}"/>
          </ac:spMkLst>
        </pc:spChg>
        <pc:spChg chg="mod">
          <ac:chgData name="Xiao, Monica" userId="1e27f0c4-c410-41f0-931e-626854d9c1a5" providerId="ADAL" clId="{22656AF1-183D-4B04-9E5D-990B96835ED6}" dt="2026-03-17T08:09:48.901" v="952" actId="208"/>
          <ac:spMkLst>
            <pc:docMk/>
            <pc:sldMk cId="2661936376" sldId="346"/>
            <ac:spMk id="9" creationId="{2D0CF542-8212-F36B-7446-F5C24F16CF72}"/>
          </ac:spMkLst>
        </pc:spChg>
        <pc:spChg chg="mod">
          <ac:chgData name="Xiao, Monica" userId="1e27f0c4-c410-41f0-931e-626854d9c1a5" providerId="ADAL" clId="{22656AF1-183D-4B04-9E5D-990B96835ED6}" dt="2026-03-17T08:09:42.368" v="951" actId="207"/>
          <ac:spMkLst>
            <pc:docMk/>
            <pc:sldMk cId="2661936376" sldId="346"/>
            <ac:spMk id="19" creationId="{3CE3402F-32DC-6F34-3711-53603FBA14D1}"/>
          </ac:spMkLst>
        </pc:spChg>
        <pc:spChg chg="mod">
          <ac:chgData name="Xiao, Monica" userId="1e27f0c4-c410-41f0-931e-626854d9c1a5" providerId="ADAL" clId="{22656AF1-183D-4B04-9E5D-990B96835ED6}" dt="2026-03-17T08:09:42.368" v="951" actId="207"/>
          <ac:spMkLst>
            <pc:docMk/>
            <pc:sldMk cId="2661936376" sldId="346"/>
            <ac:spMk id="20" creationId="{10F5A39E-55F5-6E3E-E614-76914E8E4B56}"/>
          </ac:spMkLst>
        </pc:spChg>
        <pc:spChg chg="mod">
          <ac:chgData name="Xiao, Monica" userId="1e27f0c4-c410-41f0-931e-626854d9c1a5" providerId="ADAL" clId="{22656AF1-183D-4B04-9E5D-990B96835ED6}" dt="2026-03-17T08:09:42.368" v="951" actId="207"/>
          <ac:spMkLst>
            <pc:docMk/>
            <pc:sldMk cId="2661936376" sldId="346"/>
            <ac:spMk id="21" creationId="{46960A49-9EFF-7CD6-EC00-15AF2EE59B6E}"/>
          </ac:spMkLst>
        </pc:spChg>
        <pc:spChg chg="mod">
          <ac:chgData name="Xiao, Monica" userId="1e27f0c4-c410-41f0-931e-626854d9c1a5" providerId="ADAL" clId="{22656AF1-183D-4B04-9E5D-990B96835ED6}" dt="2026-03-17T08:09:22.222" v="949" actId="208"/>
          <ac:spMkLst>
            <pc:docMk/>
            <pc:sldMk cId="2661936376" sldId="346"/>
            <ac:spMk id="22" creationId="{05629DCA-39C8-7892-6988-3C2093C91777}"/>
          </ac:spMkLst>
        </pc:spChg>
      </pc:sldChg>
      <pc:sldChg chg="modNotesTx">
        <pc:chgData name="Xiao, Monica" userId="1e27f0c4-c410-41f0-931e-626854d9c1a5" providerId="ADAL" clId="{22656AF1-183D-4B04-9E5D-990B96835ED6}" dt="2026-03-17T07:39:47.188" v="405" actId="20577"/>
        <pc:sldMkLst>
          <pc:docMk/>
          <pc:sldMk cId="17220367" sldId="348"/>
        </pc:sldMkLst>
      </pc:sldChg>
      <pc:sldChg chg="delSp modSp mod delAnim modAnim modNotesTx">
        <pc:chgData name="Xiao, Monica" userId="1e27f0c4-c410-41f0-931e-626854d9c1a5" providerId="ADAL" clId="{22656AF1-183D-4B04-9E5D-990B96835ED6}" dt="2026-03-17T07:40:21.314" v="411" actId="6549"/>
        <pc:sldMkLst>
          <pc:docMk/>
          <pc:sldMk cId="1710701928" sldId="350"/>
        </pc:sldMkLst>
        <pc:spChg chg="mod">
          <ac:chgData name="Xiao, Monica" userId="1e27f0c4-c410-41f0-931e-626854d9c1a5" providerId="ADAL" clId="{22656AF1-183D-4B04-9E5D-990B96835ED6}" dt="2026-03-17T05:47:49.947" v="30" actId="2085"/>
          <ac:spMkLst>
            <pc:docMk/>
            <pc:sldMk cId="1710701928" sldId="350"/>
            <ac:spMk id="8" creationId="{2EA9D635-1D35-9785-31D9-D73CAF099F6C}"/>
          </ac:spMkLst>
        </pc:spChg>
        <pc:cxnChg chg="mod">
          <ac:chgData name="Xiao, Monica" userId="1e27f0c4-c410-41f0-931e-626854d9c1a5" providerId="ADAL" clId="{22656AF1-183D-4B04-9E5D-990B96835ED6}" dt="2026-03-17T05:47:44.182" v="29" actId="208"/>
          <ac:cxnSpMkLst>
            <pc:docMk/>
            <pc:sldMk cId="1710701928" sldId="350"/>
            <ac:cxnSpMk id="9" creationId="{B73C5D8A-CF92-E94C-42BE-5E49B3F0C364}"/>
          </ac:cxnSpMkLst>
        </pc:cxnChg>
      </pc:sldChg>
      <pc:sldChg chg="delSp modSp mod delAnim modNotesTx">
        <pc:chgData name="Xiao, Monica" userId="1e27f0c4-c410-41f0-931e-626854d9c1a5" providerId="ADAL" clId="{22656AF1-183D-4B04-9E5D-990B96835ED6}" dt="2026-03-17T07:42:26.513" v="461" actId="6549"/>
        <pc:sldMkLst>
          <pc:docMk/>
          <pc:sldMk cId="3203018018" sldId="351"/>
        </pc:sldMkLst>
        <pc:spChg chg="mod">
          <ac:chgData name="Xiao, Monica" userId="1e27f0c4-c410-41f0-931e-626854d9c1a5" providerId="ADAL" clId="{22656AF1-183D-4B04-9E5D-990B96835ED6}" dt="2026-03-17T07:21:57.651" v="59" actId="108"/>
          <ac:spMkLst>
            <pc:docMk/>
            <pc:sldMk cId="3203018018" sldId="351"/>
            <ac:spMk id="8" creationId="{45787FE2-13A9-A746-802F-9A131A1204F2}"/>
          </ac:spMkLst>
        </pc:spChg>
        <pc:spChg chg="mod">
          <ac:chgData name="Xiao, Monica" userId="1e27f0c4-c410-41f0-931e-626854d9c1a5" providerId="ADAL" clId="{22656AF1-183D-4B04-9E5D-990B96835ED6}" dt="2026-03-17T07:19:43.544" v="44" actId="207"/>
          <ac:spMkLst>
            <pc:docMk/>
            <pc:sldMk cId="3203018018" sldId="351"/>
            <ac:spMk id="16" creationId="{1C0F0A8D-E217-C14E-4AB3-DE7E2130AEA0}"/>
          </ac:spMkLst>
        </pc:spChg>
        <pc:cxnChg chg="mod">
          <ac:chgData name="Xiao, Monica" userId="1e27f0c4-c410-41f0-931e-626854d9c1a5" providerId="ADAL" clId="{22656AF1-183D-4B04-9E5D-990B96835ED6}" dt="2026-03-17T07:19:39.046" v="43" actId="208"/>
          <ac:cxnSpMkLst>
            <pc:docMk/>
            <pc:sldMk cId="3203018018" sldId="351"/>
            <ac:cxnSpMk id="9" creationId="{67AD1653-4534-A064-2F0B-6CA232EDA809}"/>
          </ac:cxnSpMkLst>
        </pc:cxnChg>
      </pc:sldChg>
      <pc:sldChg chg="modNotesTx">
        <pc:chgData name="Xiao, Monica" userId="1e27f0c4-c410-41f0-931e-626854d9c1a5" providerId="ADAL" clId="{22656AF1-183D-4B04-9E5D-990B96835ED6}" dt="2026-03-17T07:44:40.734" v="527" actId="20577"/>
        <pc:sldMkLst>
          <pc:docMk/>
          <pc:sldMk cId="1358319322" sldId="352"/>
        </pc:sldMkLst>
      </pc:sldChg>
      <pc:sldChg chg="modNotesTx">
        <pc:chgData name="Xiao, Monica" userId="1e27f0c4-c410-41f0-931e-626854d9c1a5" providerId="ADAL" clId="{22656AF1-183D-4B04-9E5D-990B96835ED6}" dt="2026-03-17T07:45:18.225" v="567" actId="20577"/>
        <pc:sldMkLst>
          <pc:docMk/>
          <pc:sldMk cId="1453299492" sldId="353"/>
        </pc:sldMkLst>
      </pc:sldChg>
      <pc:sldChg chg="modNotesTx">
        <pc:chgData name="Xiao, Monica" userId="1e27f0c4-c410-41f0-931e-626854d9c1a5" providerId="ADAL" clId="{22656AF1-183D-4B04-9E5D-990B96835ED6}" dt="2026-03-17T07:45:28.656" v="577" actId="6549"/>
        <pc:sldMkLst>
          <pc:docMk/>
          <pc:sldMk cId="2557861259" sldId="354"/>
        </pc:sldMkLst>
      </pc:sldChg>
      <pc:sldChg chg="modNotesTx">
        <pc:chgData name="Xiao, Monica" userId="1e27f0c4-c410-41f0-931e-626854d9c1a5" providerId="ADAL" clId="{22656AF1-183D-4B04-9E5D-990B96835ED6}" dt="2026-03-17T07:52:44.543" v="606" actId="20577"/>
        <pc:sldMkLst>
          <pc:docMk/>
          <pc:sldMk cId="3464889051" sldId="355"/>
        </pc:sldMkLst>
      </pc:sldChg>
      <pc:sldChg chg="modNotesTx">
        <pc:chgData name="Xiao, Monica" userId="1e27f0c4-c410-41f0-931e-626854d9c1a5" providerId="ADAL" clId="{22656AF1-183D-4B04-9E5D-990B96835ED6}" dt="2026-03-17T08:05:29.038" v="937" actId="6549"/>
        <pc:sldMkLst>
          <pc:docMk/>
          <pc:sldMk cId="3630878523" sldId="356"/>
        </pc:sldMkLst>
      </pc:sldChg>
      <pc:sldChg chg="modSp mod modNotesTx">
        <pc:chgData name="Xiao, Monica" userId="1e27f0c4-c410-41f0-931e-626854d9c1a5" providerId="ADAL" clId="{22656AF1-183D-4B04-9E5D-990B96835ED6}" dt="2026-03-17T08:11:04.628" v="956" actId="208"/>
        <pc:sldMkLst>
          <pc:docMk/>
          <pc:sldMk cId="619985041" sldId="357"/>
        </pc:sldMkLst>
        <pc:spChg chg="mod">
          <ac:chgData name="Xiao, Monica" userId="1e27f0c4-c410-41f0-931e-626854d9c1a5" providerId="ADAL" clId="{22656AF1-183D-4B04-9E5D-990B96835ED6}" dt="2026-03-17T08:10:59.101" v="954" actId="208"/>
          <ac:spMkLst>
            <pc:docMk/>
            <pc:sldMk cId="619985041" sldId="357"/>
            <ac:spMk id="7" creationId="{A2457909-8521-D69B-7418-B6DAC334A08F}"/>
          </ac:spMkLst>
        </pc:spChg>
        <pc:cxnChg chg="mod">
          <ac:chgData name="Xiao, Monica" userId="1e27f0c4-c410-41f0-931e-626854d9c1a5" providerId="ADAL" clId="{22656AF1-183D-4B04-9E5D-990B96835ED6}" dt="2026-03-17T08:11:04.628" v="956" actId="208"/>
          <ac:cxnSpMkLst>
            <pc:docMk/>
            <pc:sldMk cId="619985041" sldId="357"/>
            <ac:cxnSpMk id="6" creationId="{5A89F689-50A3-01B7-0BF9-301D5691AB9E}"/>
          </ac:cxnSpMkLst>
        </pc:cxnChg>
        <pc:cxnChg chg="mod">
          <ac:chgData name="Xiao, Monica" userId="1e27f0c4-c410-41f0-931e-626854d9c1a5" providerId="ADAL" clId="{22656AF1-183D-4B04-9E5D-990B96835ED6}" dt="2026-03-17T08:11:02.057" v="955" actId="208"/>
          <ac:cxnSpMkLst>
            <pc:docMk/>
            <pc:sldMk cId="619985041" sldId="357"/>
            <ac:cxnSpMk id="12" creationId="{2AEFA3C7-271D-4295-FEB5-664A2F3C61C5}"/>
          </ac:cxnSpMkLst>
        </pc:cxnChg>
      </pc:sldChg>
      <pc:sldChg chg="modNotesTx">
        <pc:chgData name="Xiao, Monica" userId="1e27f0c4-c410-41f0-931e-626854d9c1a5" providerId="ADAL" clId="{22656AF1-183D-4B04-9E5D-990B96835ED6}" dt="2026-03-17T08:04:23.292" v="927" actId="20577"/>
        <pc:sldMkLst>
          <pc:docMk/>
          <pc:sldMk cId="2756868499" sldId="358"/>
        </pc:sldMkLst>
      </pc:sldChg>
      <pc:sldChg chg="modNotesTx">
        <pc:chgData name="Xiao, Monica" userId="1e27f0c4-c410-41f0-931e-626854d9c1a5" providerId="ADAL" clId="{22656AF1-183D-4B04-9E5D-990B96835ED6}" dt="2026-03-17T08:04:13.593" v="925" actId="20577"/>
        <pc:sldMkLst>
          <pc:docMk/>
          <pc:sldMk cId="3124312009" sldId="359"/>
        </pc:sldMkLst>
      </pc:sldChg>
      <pc:sldChg chg="modNotesTx">
        <pc:chgData name="Xiao, Monica" userId="1e27f0c4-c410-41f0-931e-626854d9c1a5" providerId="ADAL" clId="{22656AF1-183D-4B04-9E5D-990B96835ED6}" dt="2026-03-17T08:03:37.156" v="889" actId="20577"/>
        <pc:sldMkLst>
          <pc:docMk/>
          <pc:sldMk cId="4143970796" sldId="360"/>
        </pc:sldMkLst>
      </pc:sldChg>
      <pc:sldChg chg="modNotesTx">
        <pc:chgData name="Xiao, Monica" userId="1e27f0c4-c410-41f0-931e-626854d9c1a5" providerId="ADAL" clId="{22656AF1-183D-4B04-9E5D-990B96835ED6}" dt="2026-03-17T08:02:49.801" v="877" actId="20577"/>
        <pc:sldMkLst>
          <pc:docMk/>
          <pc:sldMk cId="674476595" sldId="361"/>
        </pc:sldMkLst>
      </pc:sldChg>
      <pc:sldChg chg="modNotesTx">
        <pc:chgData name="Xiao, Monica" userId="1e27f0c4-c410-41f0-931e-626854d9c1a5" providerId="ADAL" clId="{22656AF1-183D-4B04-9E5D-990B96835ED6}" dt="2026-03-17T08:02:08.959" v="874" actId="6549"/>
        <pc:sldMkLst>
          <pc:docMk/>
          <pc:sldMk cId="384080128" sldId="362"/>
        </pc:sldMkLst>
      </pc:sldChg>
      <pc:sldChg chg="modNotesTx">
        <pc:chgData name="Xiao, Monica" userId="1e27f0c4-c410-41f0-931e-626854d9c1a5" providerId="ADAL" clId="{22656AF1-183D-4B04-9E5D-990B96835ED6}" dt="2026-03-17T08:00:54.456" v="850" actId="20577"/>
        <pc:sldMkLst>
          <pc:docMk/>
          <pc:sldMk cId="1567405558" sldId="363"/>
        </pc:sldMkLst>
      </pc:sldChg>
      <pc:sldChg chg="modNotesTx">
        <pc:chgData name="Xiao, Monica" userId="1e27f0c4-c410-41f0-931e-626854d9c1a5" providerId="ADAL" clId="{22656AF1-183D-4B04-9E5D-990B96835ED6}" dt="2026-03-17T07:59:18.639" v="784" actId="20577"/>
        <pc:sldMkLst>
          <pc:docMk/>
          <pc:sldMk cId="375073118" sldId="364"/>
        </pc:sldMkLst>
      </pc:sldChg>
      <pc:sldChg chg="modNotesTx">
        <pc:chgData name="Xiao, Monica" userId="1e27f0c4-c410-41f0-931e-626854d9c1a5" providerId="ADAL" clId="{22656AF1-183D-4B04-9E5D-990B96835ED6}" dt="2026-03-17T07:58:15.824" v="749" actId="20577"/>
        <pc:sldMkLst>
          <pc:docMk/>
          <pc:sldMk cId="3220555081" sldId="365"/>
        </pc:sldMkLst>
      </pc:sldChg>
      <pc:sldChg chg="modNotesTx">
        <pc:chgData name="Xiao, Monica" userId="1e27f0c4-c410-41f0-931e-626854d9c1a5" providerId="ADAL" clId="{22656AF1-183D-4B04-9E5D-990B96835ED6}" dt="2026-03-17T07:57:41.407" v="716" actId="20577"/>
        <pc:sldMkLst>
          <pc:docMk/>
          <pc:sldMk cId="3375562046" sldId="366"/>
        </pc:sldMkLst>
      </pc:sldChg>
      <pc:sldChg chg="modSp mod">
        <pc:chgData name="Xiao, Monica" userId="1e27f0c4-c410-41f0-931e-626854d9c1a5" providerId="ADAL" clId="{22656AF1-183D-4B04-9E5D-990B96835ED6}" dt="2026-03-17T08:08:00.766" v="947" actId="20577"/>
        <pc:sldMkLst>
          <pc:docMk/>
          <pc:sldMk cId="3063616402" sldId="367"/>
        </pc:sldMkLst>
        <pc:spChg chg="mod">
          <ac:chgData name="Xiao, Monica" userId="1e27f0c4-c410-41f0-931e-626854d9c1a5" providerId="ADAL" clId="{22656AF1-183D-4B04-9E5D-990B96835ED6}" dt="2026-03-17T08:08:00.766" v="947" actId="20577"/>
          <ac:spMkLst>
            <pc:docMk/>
            <pc:sldMk cId="3063616402" sldId="367"/>
            <ac:spMk id="14" creationId="{FCBA2C40-951F-5D04-9C7B-B76CA2C7A3C3}"/>
          </ac:spMkLst>
        </pc:spChg>
        <pc:picChg chg="mod">
          <ac:chgData name="Xiao, Monica" userId="1e27f0c4-c410-41f0-931e-626854d9c1a5" providerId="ADAL" clId="{22656AF1-183D-4B04-9E5D-990B96835ED6}" dt="2026-03-17T07:57:21.801" v="705" actId="14826"/>
          <ac:picMkLst>
            <pc:docMk/>
            <pc:sldMk cId="3063616402" sldId="367"/>
            <ac:picMk id="9" creationId="{8B7A41B3-78AC-A239-E15E-3F9968FD0850}"/>
          </ac:picMkLst>
        </pc:picChg>
      </pc:sldChg>
      <pc:sldChg chg="modNotesTx">
        <pc:chgData name="Xiao, Monica" userId="1e27f0c4-c410-41f0-931e-626854d9c1a5" providerId="ADAL" clId="{22656AF1-183D-4B04-9E5D-990B96835ED6}" dt="2026-03-17T07:30:30.344" v="157" actId="20577"/>
        <pc:sldMkLst>
          <pc:docMk/>
          <pc:sldMk cId="375713910" sldId="368"/>
        </pc:sldMkLst>
      </pc:sldChg>
      <pc:sldChg chg="addSp delSp modSp add mod delAnim modAnim modNotesTx">
        <pc:chgData name="Xiao, Monica" userId="1e27f0c4-c410-41f0-931e-626854d9c1a5" providerId="ADAL" clId="{22656AF1-183D-4B04-9E5D-990B96835ED6}" dt="2026-03-17T07:41:20.169" v="440" actId="20577"/>
        <pc:sldMkLst>
          <pc:docMk/>
          <pc:sldMk cId="486737783" sldId="370"/>
        </pc:sldMkLst>
        <pc:spChg chg="add mod">
          <ac:chgData name="Xiao, Monica" userId="1e27f0c4-c410-41f0-931e-626854d9c1a5" providerId="ADAL" clId="{22656AF1-183D-4B04-9E5D-990B96835ED6}" dt="2026-03-17T05:47:06.059" v="20" actId="478"/>
          <ac:spMkLst>
            <pc:docMk/>
            <pc:sldMk cId="486737783" sldId="370"/>
            <ac:spMk id="5" creationId="{9A60B189-C1F0-7F3D-BB0C-CB99806ECCDB}"/>
          </ac:spMkLst>
        </pc:spChg>
        <pc:spChg chg="add mod">
          <ac:chgData name="Xiao, Monica" userId="1e27f0c4-c410-41f0-931e-626854d9c1a5" providerId="ADAL" clId="{22656AF1-183D-4B04-9E5D-990B96835ED6}" dt="2026-03-17T05:47:31.921" v="27"/>
          <ac:spMkLst>
            <pc:docMk/>
            <pc:sldMk cId="486737783" sldId="370"/>
            <ac:spMk id="17" creationId="{78FE1075-F777-2085-3A7E-78A779B2263E}"/>
          </ac:spMkLst>
        </pc:spChg>
        <pc:spChg chg="add mod">
          <ac:chgData name="Xiao, Monica" userId="1e27f0c4-c410-41f0-931e-626854d9c1a5" providerId="ADAL" clId="{22656AF1-183D-4B04-9E5D-990B96835ED6}" dt="2026-03-17T05:47:31.921" v="27"/>
          <ac:spMkLst>
            <pc:docMk/>
            <pc:sldMk cId="486737783" sldId="370"/>
            <ac:spMk id="19" creationId="{50F6049C-6531-2357-4F9D-0E3422EFCB3B}"/>
          </ac:spMkLst>
        </pc:spChg>
        <pc:spChg chg="add mod">
          <ac:chgData name="Xiao, Monica" userId="1e27f0c4-c410-41f0-931e-626854d9c1a5" providerId="ADAL" clId="{22656AF1-183D-4B04-9E5D-990B96835ED6}" dt="2026-03-17T05:47:31.921" v="27"/>
          <ac:spMkLst>
            <pc:docMk/>
            <pc:sldMk cId="486737783" sldId="370"/>
            <ac:spMk id="20" creationId="{51A344CF-F806-4AA4-363A-178595627B54}"/>
          </ac:spMkLst>
        </pc:spChg>
        <pc:picChg chg="add mod">
          <ac:chgData name="Xiao, Monica" userId="1e27f0c4-c410-41f0-931e-626854d9c1a5" providerId="ADAL" clId="{22656AF1-183D-4B04-9E5D-990B96835ED6}" dt="2026-03-17T05:47:31.921" v="27"/>
          <ac:picMkLst>
            <pc:docMk/>
            <pc:sldMk cId="486737783" sldId="370"/>
            <ac:picMk id="14" creationId="{9C27788C-A6B2-3E06-D85F-6AFF88EAB806}"/>
          </ac:picMkLst>
        </pc:picChg>
        <pc:cxnChg chg="add mod">
          <ac:chgData name="Xiao, Monica" userId="1e27f0c4-c410-41f0-931e-626854d9c1a5" providerId="ADAL" clId="{22656AF1-183D-4B04-9E5D-990B96835ED6}" dt="2026-03-17T05:47:31.921" v="27"/>
          <ac:cxnSpMkLst>
            <pc:docMk/>
            <pc:sldMk cId="486737783" sldId="370"/>
            <ac:cxnSpMk id="18" creationId="{B65EA77E-4C6B-2B44-BACC-B54DEE2D835F}"/>
          </ac:cxnSpMkLst>
        </pc:cxnChg>
      </pc:sldChg>
      <pc:sldChg chg="addSp delSp modSp add mod delAnim modAnim modNotesTx">
        <pc:chgData name="Xiao, Monica" userId="1e27f0c4-c410-41f0-931e-626854d9c1a5" providerId="ADAL" clId="{22656AF1-183D-4B04-9E5D-990B96835ED6}" dt="2026-03-17T08:10:21.065" v="953" actId="207"/>
        <pc:sldMkLst>
          <pc:docMk/>
          <pc:sldMk cId="3177767512" sldId="371"/>
        </pc:sldMkLst>
        <pc:spChg chg="add mod ord">
          <ac:chgData name="Xiao, Monica" userId="1e27f0c4-c410-41f0-931e-626854d9c1a5" providerId="ADAL" clId="{22656AF1-183D-4B04-9E5D-990B96835ED6}" dt="2026-03-17T07:22:31.218" v="65" actId="167"/>
          <ac:spMkLst>
            <pc:docMk/>
            <pc:sldMk cId="3177767512" sldId="371"/>
            <ac:spMk id="5" creationId="{181D3B01-CED9-6FA2-C053-51D700AEF675}"/>
          </ac:spMkLst>
        </pc:spChg>
        <pc:spChg chg="mod ord">
          <ac:chgData name="Xiao, Monica" userId="1e27f0c4-c410-41f0-931e-626854d9c1a5" providerId="ADAL" clId="{22656AF1-183D-4B04-9E5D-990B96835ED6}" dt="2026-03-17T08:10:21.065" v="953" actId="207"/>
          <ac:spMkLst>
            <pc:docMk/>
            <pc:sldMk cId="3177767512" sldId="371"/>
            <ac:spMk id="18" creationId="{679ADB6F-EC1C-1E98-E7F6-5550EAED92DD}"/>
          </ac:spMkLst>
        </pc:spChg>
        <pc:grpChg chg="ord">
          <ac:chgData name="Xiao, Monica" userId="1e27f0c4-c410-41f0-931e-626854d9c1a5" providerId="ADAL" clId="{22656AF1-183D-4B04-9E5D-990B96835ED6}" dt="2026-03-17T07:22:08.625" v="60" actId="167"/>
          <ac:grpSpMkLst>
            <pc:docMk/>
            <pc:sldMk cId="3177767512" sldId="371"/>
            <ac:grpSpMk id="13" creationId="{7D9C63E7-CD8C-1D6D-134F-AB0A291118BB}"/>
          </ac:grpSpMkLst>
        </pc:grpChg>
        <pc:picChg chg="ord">
          <ac:chgData name="Xiao, Monica" userId="1e27f0c4-c410-41f0-931e-626854d9c1a5" providerId="ADAL" clId="{22656AF1-183D-4B04-9E5D-990B96835ED6}" dt="2026-03-17T07:22:08.625" v="60" actId="167"/>
          <ac:picMkLst>
            <pc:docMk/>
            <pc:sldMk cId="3177767512" sldId="371"/>
            <ac:picMk id="22" creationId="{7D8F3876-270B-DB91-1B6C-553AE72B6D24}"/>
          </ac:picMkLst>
        </pc:picChg>
      </pc:sldChg>
      <pc:sldChg chg="addSp delSp modSp add mod delAnim modAnim modNotesTx">
        <pc:chgData name="Xiao, Monica" userId="1e27f0c4-c410-41f0-931e-626854d9c1a5" providerId="ADAL" clId="{22656AF1-183D-4B04-9E5D-990B96835ED6}" dt="2026-03-17T07:43:13.148" v="494" actId="20577"/>
        <pc:sldMkLst>
          <pc:docMk/>
          <pc:sldMk cId="1911057365" sldId="373"/>
        </pc:sldMkLst>
        <pc:spChg chg="add mod ord">
          <ac:chgData name="Xiao, Monica" userId="1e27f0c4-c410-41f0-931e-626854d9c1a5" providerId="ADAL" clId="{22656AF1-183D-4B04-9E5D-990B96835ED6}" dt="2026-03-17T07:21:32.289" v="55" actId="167"/>
          <ac:spMkLst>
            <pc:docMk/>
            <pc:sldMk cId="1911057365" sldId="373"/>
            <ac:spMk id="5" creationId="{AA722917-B32F-E3BA-0BE1-F816DCB57079}"/>
          </ac:spMkLst>
        </pc:spChg>
        <pc:spChg chg="mod">
          <ac:chgData name="Xiao, Monica" userId="1e27f0c4-c410-41f0-931e-626854d9c1a5" providerId="ADAL" clId="{22656AF1-183D-4B04-9E5D-990B96835ED6}" dt="2026-03-17T07:21:36.294" v="56" actId="2085"/>
          <ac:spMkLst>
            <pc:docMk/>
            <pc:sldMk cId="1911057365" sldId="373"/>
            <ac:spMk id="11" creationId="{852174D5-28ED-2F17-8A33-30C9B6DF0575}"/>
          </ac:spMkLst>
        </pc:spChg>
        <pc:spChg chg="mod ord">
          <ac:chgData name="Xiao, Monica" userId="1e27f0c4-c410-41f0-931e-626854d9c1a5" providerId="ADAL" clId="{22656AF1-183D-4B04-9E5D-990B96835ED6}" dt="2026-03-17T07:21:41.297" v="57" actId="207"/>
          <ac:spMkLst>
            <pc:docMk/>
            <pc:sldMk cId="1911057365" sldId="373"/>
            <ac:spMk id="17" creationId="{28AC086C-541E-31FD-7DC7-1154264E8EAF}"/>
          </ac:spMkLst>
        </pc:spChg>
        <pc:grpChg chg="ord">
          <ac:chgData name="Xiao, Monica" userId="1e27f0c4-c410-41f0-931e-626854d9c1a5" providerId="ADAL" clId="{22656AF1-183D-4B04-9E5D-990B96835ED6}" dt="2026-03-17T07:20:09.234" v="48" actId="167"/>
          <ac:grpSpMkLst>
            <pc:docMk/>
            <pc:sldMk cId="1911057365" sldId="373"/>
            <ac:grpSpMk id="10" creationId="{6524A16E-BBD7-DA7A-9C90-357E3442B9C2}"/>
          </ac:grpSpMkLst>
        </pc:grpChg>
        <pc:picChg chg="ord">
          <ac:chgData name="Xiao, Monica" userId="1e27f0c4-c410-41f0-931e-626854d9c1a5" providerId="ADAL" clId="{22656AF1-183D-4B04-9E5D-990B96835ED6}" dt="2026-03-17T07:20:09.234" v="48" actId="167"/>
          <ac:picMkLst>
            <pc:docMk/>
            <pc:sldMk cId="1911057365" sldId="373"/>
            <ac:picMk id="20" creationId="{B9E692BD-6C08-2BBD-A444-C5230504E130}"/>
          </ac:picMkLst>
        </pc:picChg>
        <pc:cxnChg chg="mod">
          <ac:chgData name="Xiao, Monica" userId="1e27f0c4-c410-41f0-931e-626854d9c1a5" providerId="ADAL" clId="{22656AF1-183D-4B04-9E5D-990B96835ED6}" dt="2026-03-17T07:21:23.852" v="54" actId="208"/>
          <ac:cxnSpMkLst>
            <pc:docMk/>
            <pc:sldMk cId="1911057365" sldId="373"/>
            <ac:cxnSpMk id="12" creationId="{E79D9430-3F39-ABCA-BEA6-985ECC6D4E5E}"/>
          </ac:cxnSpMkLst>
        </pc:cxnChg>
      </pc:sldChg>
    </pc:docChg>
  </pc:docChgLst>
</pc:chgInfo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image" Target="../media/image162.png"/><Relationship Id="rId4" Type="http://schemas.openxmlformats.org/officeDocument/2006/relationships/image" Target="../media/image165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image" Target="../media/image154.jpeg"/><Relationship Id="rId4" Type="http://schemas.openxmlformats.org/officeDocument/2006/relationships/image" Target="../media/image157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png"/><Relationship Id="rId1" Type="http://schemas.openxmlformats.org/officeDocument/2006/relationships/image" Target="../media/image158.png"/><Relationship Id="rId4" Type="http://schemas.openxmlformats.org/officeDocument/2006/relationships/image" Target="../media/image161.jpe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image" Target="../media/image162.png"/><Relationship Id="rId4" Type="http://schemas.openxmlformats.org/officeDocument/2006/relationships/image" Target="../media/image165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image" Target="../media/image154.jpeg"/><Relationship Id="rId4" Type="http://schemas.openxmlformats.org/officeDocument/2006/relationships/image" Target="../media/image157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png"/><Relationship Id="rId1" Type="http://schemas.openxmlformats.org/officeDocument/2006/relationships/image" Target="../media/image158.png"/><Relationship Id="rId4" Type="http://schemas.openxmlformats.org/officeDocument/2006/relationships/image" Target="../media/image16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7D9ADC-C351-48A8-831C-AFEC73FF1EA6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A5C30F07-1DDF-4E09-94CC-75C8A54E7F0B}">
      <dgm:prSet/>
      <dgm:spPr/>
      <dgm:t>
        <a:bodyPr/>
        <a:lstStyle/>
        <a:p>
          <a:r>
            <a:rPr lang="en-US"/>
            <a:t>人类学、考古学与文化遗产</a:t>
          </a:r>
        </a:p>
      </dgm:t>
    </dgm:pt>
    <dgm:pt modelId="{B3E22D2A-2712-4AB3-BA86-D8F692129CB6}" type="parTrans" cxnId="{61E6988D-4A26-4CAF-9B34-8478BEE735EE}">
      <dgm:prSet/>
      <dgm:spPr/>
      <dgm:t>
        <a:bodyPr/>
        <a:lstStyle/>
        <a:p>
          <a:endParaRPr lang="en-US"/>
        </a:p>
      </dgm:t>
    </dgm:pt>
    <dgm:pt modelId="{89483B8D-6F1C-42E2-A0AA-087A71E784F7}" type="sibTrans" cxnId="{61E6988D-4A26-4CAF-9B34-8478BEE735EE}">
      <dgm:prSet/>
      <dgm:spPr/>
      <dgm:t>
        <a:bodyPr/>
        <a:lstStyle/>
        <a:p>
          <a:endParaRPr lang="en-US"/>
        </a:p>
      </dgm:t>
    </dgm:pt>
    <dgm:pt modelId="{EE7E2A56-EC99-47C2-8E62-0136121F74A5}">
      <dgm:prSet/>
      <dgm:spPr/>
      <dgm:t>
        <a:bodyPr/>
        <a:lstStyle/>
        <a:p>
          <a:r>
            <a:rPr lang="en-US"/>
            <a:t>人文与艺术</a:t>
          </a:r>
        </a:p>
      </dgm:t>
    </dgm:pt>
    <dgm:pt modelId="{96094803-BDFB-46D4-8AAF-CEA11AC56799}" type="parTrans" cxnId="{133F71B5-F037-4593-A36F-2DBC42E221B5}">
      <dgm:prSet/>
      <dgm:spPr/>
      <dgm:t>
        <a:bodyPr/>
        <a:lstStyle/>
        <a:p>
          <a:endParaRPr lang="en-US"/>
        </a:p>
      </dgm:t>
    </dgm:pt>
    <dgm:pt modelId="{7EE456A6-4DE1-48DC-821A-009669997AFC}" type="sibTrans" cxnId="{133F71B5-F037-4593-A36F-2DBC42E221B5}">
      <dgm:prSet/>
      <dgm:spPr/>
      <dgm:t>
        <a:bodyPr/>
        <a:lstStyle/>
        <a:p>
          <a:endParaRPr lang="en-US"/>
        </a:p>
      </dgm:t>
    </dgm:pt>
    <dgm:pt modelId="{CFB38AB1-9137-43B6-AA3C-48D35A54CF1E}">
      <dgm:prSet/>
      <dgm:spPr/>
      <dgm:t>
        <a:bodyPr/>
        <a:lstStyle/>
        <a:p>
          <a:r>
            <a:rPr lang="en-US" dirty="0" err="1"/>
            <a:t>商业管理与经济</a:t>
          </a:r>
          <a:endParaRPr lang="en-US" dirty="0"/>
        </a:p>
      </dgm:t>
    </dgm:pt>
    <dgm:pt modelId="{1AA7E190-C7EB-4342-9A78-D3BB161ACDD5}" type="parTrans" cxnId="{878512A6-B6C1-4D5A-B160-6DADC86380BB}">
      <dgm:prSet/>
      <dgm:spPr/>
      <dgm:t>
        <a:bodyPr/>
        <a:lstStyle/>
        <a:p>
          <a:endParaRPr lang="en-US"/>
        </a:p>
      </dgm:t>
    </dgm:pt>
    <dgm:pt modelId="{41B79C2A-2520-4F56-8900-D4BD92AB8245}" type="sibTrans" cxnId="{878512A6-B6C1-4D5A-B160-6DADC86380BB}">
      <dgm:prSet/>
      <dgm:spPr/>
      <dgm:t>
        <a:bodyPr/>
        <a:lstStyle/>
        <a:p>
          <a:endParaRPr lang="en-US"/>
        </a:p>
      </dgm:t>
    </dgm:pt>
    <dgm:pt modelId="{02EA52C0-5CE3-4254-BA08-212A4AE24F4F}">
      <dgm:prSet/>
      <dgm:spPr/>
      <dgm:t>
        <a:bodyPr/>
        <a:lstStyle/>
        <a:p>
          <a:r>
            <a:rPr lang="en-US"/>
            <a:t>犯罪学与法学</a:t>
          </a:r>
        </a:p>
      </dgm:t>
    </dgm:pt>
    <dgm:pt modelId="{B702A75E-5D98-475F-9794-8E9EF32FEDC5}" type="parTrans" cxnId="{EF22D95B-54A8-4903-B59D-2778D604583E}">
      <dgm:prSet/>
      <dgm:spPr/>
      <dgm:t>
        <a:bodyPr/>
        <a:lstStyle/>
        <a:p>
          <a:endParaRPr lang="en-US"/>
        </a:p>
      </dgm:t>
    </dgm:pt>
    <dgm:pt modelId="{357A8C5D-A359-4E03-9F27-09BA95355EF6}" type="sibTrans" cxnId="{EF22D95B-54A8-4903-B59D-2778D604583E}">
      <dgm:prSet/>
      <dgm:spPr/>
      <dgm:t>
        <a:bodyPr/>
        <a:lstStyle/>
        <a:p>
          <a:endParaRPr lang="en-US"/>
        </a:p>
      </dgm:t>
    </dgm:pt>
    <dgm:pt modelId="{786B1A10-D9F1-4FBF-8350-677B8F445544}">
      <dgm:prSet/>
      <dgm:spPr/>
      <dgm:t>
        <a:bodyPr/>
        <a:lstStyle/>
        <a:p>
          <a:r>
            <a:rPr lang="en-US"/>
            <a:t>教育学</a:t>
          </a:r>
        </a:p>
      </dgm:t>
    </dgm:pt>
    <dgm:pt modelId="{0E637993-43EC-46AA-8CD5-E2BA1281EA89}" type="parTrans" cxnId="{494FC0AD-87E0-45A4-B6DC-D578CC75EB63}">
      <dgm:prSet/>
      <dgm:spPr/>
      <dgm:t>
        <a:bodyPr/>
        <a:lstStyle/>
        <a:p>
          <a:endParaRPr lang="en-US"/>
        </a:p>
      </dgm:t>
    </dgm:pt>
    <dgm:pt modelId="{22C99549-17C4-480D-B6D3-24B6D74D0A5C}" type="sibTrans" cxnId="{494FC0AD-87E0-45A4-B6DC-D578CC75EB63}">
      <dgm:prSet/>
      <dgm:spPr/>
      <dgm:t>
        <a:bodyPr/>
        <a:lstStyle/>
        <a:p>
          <a:endParaRPr lang="en-US"/>
        </a:p>
      </dgm:t>
    </dgm:pt>
    <dgm:pt modelId="{7A9A8223-93D4-4963-B457-7BF6B9A5C44B}">
      <dgm:prSet/>
      <dgm:spPr/>
      <dgm:t>
        <a:bodyPr/>
        <a:lstStyle/>
        <a:p>
          <a:r>
            <a:rPr lang="en-US"/>
            <a:t>地理、城市、规划与环境</a:t>
          </a:r>
        </a:p>
      </dgm:t>
    </dgm:pt>
    <dgm:pt modelId="{9148B332-CA11-4CDA-AE4C-E99AD8CA7B11}" type="parTrans" cxnId="{1D947906-8742-4DB9-A47C-2E4871943D3F}">
      <dgm:prSet/>
      <dgm:spPr/>
      <dgm:t>
        <a:bodyPr/>
        <a:lstStyle/>
        <a:p>
          <a:endParaRPr lang="en-US"/>
        </a:p>
      </dgm:t>
    </dgm:pt>
    <dgm:pt modelId="{A7FF9AAD-F72D-4293-81BC-D77E685A411D}" type="sibTrans" cxnId="{1D947906-8742-4DB9-A47C-2E4871943D3F}">
      <dgm:prSet/>
      <dgm:spPr/>
      <dgm:t>
        <a:bodyPr/>
        <a:lstStyle/>
        <a:p>
          <a:endParaRPr lang="en-US"/>
        </a:p>
      </dgm:t>
    </dgm:pt>
    <dgm:pt modelId="{5ABD2D97-87DE-4D70-BBF3-4E0A98F80B33}">
      <dgm:prSet/>
      <dgm:spPr/>
      <dgm:t>
        <a:bodyPr/>
        <a:lstStyle/>
        <a:p>
          <a:r>
            <a:rPr lang="en-US"/>
            <a:t>图书馆与信息科学</a:t>
          </a:r>
        </a:p>
      </dgm:t>
    </dgm:pt>
    <dgm:pt modelId="{921481C0-5A99-43AF-9C8F-5519DEEBE9AB}" type="parTrans" cxnId="{A1360A59-3AEF-49CB-AA98-46E04982BFEC}">
      <dgm:prSet/>
      <dgm:spPr/>
      <dgm:t>
        <a:bodyPr/>
        <a:lstStyle/>
        <a:p>
          <a:endParaRPr lang="en-US"/>
        </a:p>
      </dgm:t>
    </dgm:pt>
    <dgm:pt modelId="{4326DD9B-7D5B-4A5A-8554-C9D507563DD4}" type="sibTrans" cxnId="{A1360A59-3AEF-49CB-AA98-46E04982BFEC}">
      <dgm:prSet/>
      <dgm:spPr/>
      <dgm:t>
        <a:bodyPr/>
        <a:lstStyle/>
        <a:p>
          <a:endParaRPr lang="en-US"/>
        </a:p>
      </dgm:t>
    </dgm:pt>
    <dgm:pt modelId="{E4BF78E0-1421-47D7-9FF9-0A73DD787D93}">
      <dgm:prSet/>
      <dgm:spPr/>
      <dgm:t>
        <a:bodyPr/>
        <a:lstStyle/>
        <a:p>
          <a:r>
            <a:rPr lang="en-US"/>
            <a:t>媒体、文化与传播研究</a:t>
          </a:r>
        </a:p>
      </dgm:t>
    </dgm:pt>
    <dgm:pt modelId="{B9EFD51D-634E-4EE0-8AD4-9558957078D4}" type="parTrans" cxnId="{4D42CF9F-560C-4E46-8AB5-E187A69F3CDD}">
      <dgm:prSet/>
      <dgm:spPr/>
      <dgm:t>
        <a:bodyPr/>
        <a:lstStyle/>
        <a:p>
          <a:endParaRPr lang="en-US"/>
        </a:p>
      </dgm:t>
    </dgm:pt>
    <dgm:pt modelId="{11F6D0CC-32CA-4B15-A65C-DFD551FDA2AE}" type="sibTrans" cxnId="{4D42CF9F-560C-4E46-8AB5-E187A69F3CDD}">
      <dgm:prSet/>
      <dgm:spPr/>
      <dgm:t>
        <a:bodyPr/>
        <a:lstStyle/>
        <a:p>
          <a:endParaRPr lang="en-US"/>
        </a:p>
      </dgm:t>
    </dgm:pt>
    <dgm:pt modelId="{F2D65D88-BC0A-4FD9-A7EC-D4C452F48543}">
      <dgm:prSet/>
      <dgm:spPr/>
      <dgm:t>
        <a:bodyPr/>
        <a:lstStyle/>
        <a:p>
          <a:r>
            <a:rPr lang="en-US"/>
            <a:t>心理健康与社会保健</a:t>
          </a:r>
        </a:p>
      </dgm:t>
    </dgm:pt>
    <dgm:pt modelId="{350A0FA3-341A-4CC4-9A24-A6A534487896}" type="parTrans" cxnId="{C10E8313-24E2-4FFF-A473-7913EAE8E3A5}">
      <dgm:prSet/>
      <dgm:spPr/>
      <dgm:t>
        <a:bodyPr/>
        <a:lstStyle/>
        <a:p>
          <a:endParaRPr lang="en-US"/>
        </a:p>
      </dgm:t>
    </dgm:pt>
    <dgm:pt modelId="{6348CC8C-17B2-4FD7-B621-F571C9D6A32A}" type="sibTrans" cxnId="{C10E8313-24E2-4FFF-A473-7913EAE8E3A5}">
      <dgm:prSet/>
      <dgm:spPr/>
      <dgm:t>
        <a:bodyPr/>
        <a:lstStyle/>
        <a:p>
          <a:endParaRPr lang="en-US"/>
        </a:p>
      </dgm:t>
    </dgm:pt>
    <dgm:pt modelId="{AAA7586D-D557-450B-8BFF-F8BB1EF15679}">
      <dgm:prSet/>
      <dgm:spPr/>
      <dgm:t>
        <a:bodyPr/>
        <a:lstStyle/>
        <a:p>
          <a:r>
            <a:rPr lang="en-US"/>
            <a:t>政治国际关系与区域研究</a:t>
          </a:r>
        </a:p>
      </dgm:t>
    </dgm:pt>
    <dgm:pt modelId="{AAFABAF1-7952-404D-AADB-1022396E7263}" type="parTrans" cxnId="{8B0D3135-64F7-48DA-8078-BB83E50ECC0C}">
      <dgm:prSet/>
      <dgm:spPr/>
      <dgm:t>
        <a:bodyPr/>
        <a:lstStyle/>
        <a:p>
          <a:endParaRPr lang="en-US"/>
        </a:p>
      </dgm:t>
    </dgm:pt>
    <dgm:pt modelId="{7A41DACD-F81B-4D3C-B6D7-D48E2F47EB24}" type="sibTrans" cxnId="{8B0D3135-64F7-48DA-8078-BB83E50ECC0C}">
      <dgm:prSet/>
      <dgm:spPr/>
      <dgm:t>
        <a:bodyPr/>
        <a:lstStyle/>
        <a:p>
          <a:endParaRPr lang="en-US"/>
        </a:p>
      </dgm:t>
    </dgm:pt>
    <dgm:pt modelId="{FD8C2CB3-D69F-4831-9329-D7F4974B5B36}">
      <dgm:prSet/>
      <dgm:spPr/>
      <dgm:t>
        <a:bodyPr/>
        <a:lstStyle/>
        <a:p>
          <a:r>
            <a:rPr lang="en-US"/>
            <a:t>心理学</a:t>
          </a:r>
        </a:p>
      </dgm:t>
    </dgm:pt>
    <dgm:pt modelId="{0768F54E-E756-408A-AB37-1BE135B18321}" type="parTrans" cxnId="{58CFAE0F-13C4-44D8-A7AB-6F48C61DDD6C}">
      <dgm:prSet/>
      <dgm:spPr/>
      <dgm:t>
        <a:bodyPr/>
        <a:lstStyle/>
        <a:p>
          <a:endParaRPr lang="en-US"/>
        </a:p>
      </dgm:t>
    </dgm:pt>
    <dgm:pt modelId="{20679FB3-2EE9-4ECF-AA2C-ECE693FEBD83}" type="sibTrans" cxnId="{58CFAE0F-13C4-44D8-A7AB-6F48C61DDD6C}">
      <dgm:prSet/>
      <dgm:spPr/>
      <dgm:t>
        <a:bodyPr/>
        <a:lstStyle/>
        <a:p>
          <a:endParaRPr lang="en-US"/>
        </a:p>
      </dgm:t>
    </dgm:pt>
    <dgm:pt modelId="{9B1DC064-D1BA-40B9-8370-5BF1A152E679}">
      <dgm:prSet/>
      <dgm:spPr/>
      <dgm:t>
        <a:bodyPr/>
        <a:lstStyle/>
        <a:p>
          <a:r>
            <a:rPr lang="en-US"/>
            <a:t>社会学及其相关学科</a:t>
          </a:r>
        </a:p>
      </dgm:t>
    </dgm:pt>
    <dgm:pt modelId="{BF994A54-504D-40C6-BDA1-50D9703C9C9C}" type="parTrans" cxnId="{BCFA4FE1-9914-4F86-AA7B-B0A0D0CD70C8}">
      <dgm:prSet/>
      <dgm:spPr/>
      <dgm:t>
        <a:bodyPr/>
        <a:lstStyle/>
        <a:p>
          <a:endParaRPr lang="en-US"/>
        </a:p>
      </dgm:t>
    </dgm:pt>
    <dgm:pt modelId="{07FD504E-BB1C-447D-94B8-D66D348607F1}" type="sibTrans" cxnId="{BCFA4FE1-9914-4F86-AA7B-B0A0D0CD70C8}">
      <dgm:prSet/>
      <dgm:spPr/>
      <dgm:t>
        <a:bodyPr/>
        <a:lstStyle/>
        <a:p>
          <a:endParaRPr lang="en-US"/>
        </a:p>
      </dgm:t>
    </dgm:pt>
    <dgm:pt modelId="{20E8758A-BD85-4D96-B631-CDAED0CA069C}">
      <dgm:prSet/>
      <dgm:spPr/>
      <dgm:t>
        <a:bodyPr/>
        <a:lstStyle/>
        <a:p>
          <a:r>
            <a:rPr lang="en-US"/>
            <a:t>体育、休闲与旅游</a:t>
          </a:r>
        </a:p>
      </dgm:t>
    </dgm:pt>
    <dgm:pt modelId="{35146A68-DB34-433B-B141-EB1CFA0E3538}" type="parTrans" cxnId="{152927C8-0873-43AF-A3CC-2412E827EB50}">
      <dgm:prSet/>
      <dgm:spPr/>
      <dgm:t>
        <a:bodyPr/>
        <a:lstStyle/>
        <a:p>
          <a:endParaRPr lang="en-US"/>
        </a:p>
      </dgm:t>
    </dgm:pt>
    <dgm:pt modelId="{105A9481-2753-4505-807A-15AE72AD2164}" type="sibTrans" cxnId="{152927C8-0873-43AF-A3CC-2412E827EB50}">
      <dgm:prSet/>
      <dgm:spPr/>
      <dgm:t>
        <a:bodyPr/>
        <a:lstStyle/>
        <a:p>
          <a:endParaRPr lang="en-US"/>
        </a:p>
      </dgm:t>
    </dgm:pt>
    <dgm:pt modelId="{A220C8C9-3148-4EFC-B67F-D6BE2F0956BC}">
      <dgm:prSet/>
      <dgm:spPr/>
      <dgm:t>
        <a:bodyPr/>
        <a:lstStyle/>
        <a:p>
          <a:r>
            <a:rPr lang="en-US"/>
            <a:t>策略、防务与安全研究</a:t>
          </a:r>
        </a:p>
      </dgm:t>
    </dgm:pt>
    <dgm:pt modelId="{80C93858-9FF1-4092-BB29-072F1D194696}" type="parTrans" cxnId="{0A3F0528-9C7E-451F-996E-A58C44B2C802}">
      <dgm:prSet/>
      <dgm:spPr/>
      <dgm:t>
        <a:bodyPr/>
        <a:lstStyle/>
        <a:p>
          <a:endParaRPr lang="en-US"/>
        </a:p>
      </dgm:t>
    </dgm:pt>
    <dgm:pt modelId="{1AAF395E-55BF-405D-973F-4A9B4A061429}" type="sibTrans" cxnId="{0A3F0528-9C7E-451F-996E-A58C44B2C802}">
      <dgm:prSet/>
      <dgm:spPr/>
      <dgm:t>
        <a:bodyPr/>
        <a:lstStyle/>
        <a:p>
          <a:endParaRPr lang="en-US"/>
        </a:p>
      </dgm:t>
    </dgm:pt>
    <dgm:pt modelId="{AF90B952-6F79-4ABF-89A7-87E3F82BBD40}" type="pres">
      <dgm:prSet presAssocID="{177D9ADC-C351-48A8-831C-AFEC73FF1EA6}" presName="diagram" presStyleCnt="0">
        <dgm:presLayoutVars>
          <dgm:dir/>
          <dgm:resizeHandles val="exact"/>
        </dgm:presLayoutVars>
      </dgm:prSet>
      <dgm:spPr/>
    </dgm:pt>
    <dgm:pt modelId="{3E9930DA-1DEF-4B57-8C2B-1D055236ED4B}" type="pres">
      <dgm:prSet presAssocID="{A5C30F07-1DDF-4E09-94CC-75C8A54E7F0B}" presName="node" presStyleLbl="node1" presStyleIdx="0" presStyleCnt="14">
        <dgm:presLayoutVars>
          <dgm:bulletEnabled val="1"/>
        </dgm:presLayoutVars>
      </dgm:prSet>
      <dgm:spPr/>
    </dgm:pt>
    <dgm:pt modelId="{ED886DBA-2EC2-4F4E-BB1A-AED480C9C955}" type="pres">
      <dgm:prSet presAssocID="{89483B8D-6F1C-42E2-A0AA-087A71E784F7}" presName="sibTrans" presStyleCnt="0"/>
      <dgm:spPr/>
    </dgm:pt>
    <dgm:pt modelId="{0974442D-FB36-40FB-B948-D8ADDA672B86}" type="pres">
      <dgm:prSet presAssocID="{EE7E2A56-EC99-47C2-8E62-0136121F74A5}" presName="node" presStyleLbl="node1" presStyleIdx="1" presStyleCnt="14">
        <dgm:presLayoutVars>
          <dgm:bulletEnabled val="1"/>
        </dgm:presLayoutVars>
      </dgm:prSet>
      <dgm:spPr/>
    </dgm:pt>
    <dgm:pt modelId="{441A52C2-0B37-4348-96BD-2C448FFE5B3D}" type="pres">
      <dgm:prSet presAssocID="{7EE456A6-4DE1-48DC-821A-009669997AFC}" presName="sibTrans" presStyleCnt="0"/>
      <dgm:spPr/>
    </dgm:pt>
    <dgm:pt modelId="{81258B6D-E346-496A-9B9D-F438299FBAE6}" type="pres">
      <dgm:prSet presAssocID="{CFB38AB1-9137-43B6-AA3C-48D35A54CF1E}" presName="node" presStyleLbl="node1" presStyleIdx="2" presStyleCnt="14">
        <dgm:presLayoutVars>
          <dgm:bulletEnabled val="1"/>
        </dgm:presLayoutVars>
      </dgm:prSet>
      <dgm:spPr/>
    </dgm:pt>
    <dgm:pt modelId="{01CF580B-C5C0-48E3-A649-BF00BB23342A}" type="pres">
      <dgm:prSet presAssocID="{41B79C2A-2520-4F56-8900-D4BD92AB8245}" presName="sibTrans" presStyleCnt="0"/>
      <dgm:spPr/>
    </dgm:pt>
    <dgm:pt modelId="{4A9CF07F-DCE1-4F97-B8CC-1456173FC33A}" type="pres">
      <dgm:prSet presAssocID="{02EA52C0-5CE3-4254-BA08-212A4AE24F4F}" presName="node" presStyleLbl="node1" presStyleIdx="3" presStyleCnt="14">
        <dgm:presLayoutVars>
          <dgm:bulletEnabled val="1"/>
        </dgm:presLayoutVars>
      </dgm:prSet>
      <dgm:spPr/>
    </dgm:pt>
    <dgm:pt modelId="{AB7BE824-CD09-4CAA-B5FB-CC3423D28F0D}" type="pres">
      <dgm:prSet presAssocID="{357A8C5D-A359-4E03-9F27-09BA95355EF6}" presName="sibTrans" presStyleCnt="0"/>
      <dgm:spPr/>
    </dgm:pt>
    <dgm:pt modelId="{6AC5ABFB-1C5E-4068-94F2-411E8D615CA9}" type="pres">
      <dgm:prSet presAssocID="{786B1A10-D9F1-4FBF-8350-677B8F445544}" presName="node" presStyleLbl="node1" presStyleIdx="4" presStyleCnt="14">
        <dgm:presLayoutVars>
          <dgm:bulletEnabled val="1"/>
        </dgm:presLayoutVars>
      </dgm:prSet>
      <dgm:spPr/>
    </dgm:pt>
    <dgm:pt modelId="{8EDBA649-8E7B-43DE-8476-CD151ADDE906}" type="pres">
      <dgm:prSet presAssocID="{22C99549-17C4-480D-B6D3-24B6D74D0A5C}" presName="sibTrans" presStyleCnt="0"/>
      <dgm:spPr/>
    </dgm:pt>
    <dgm:pt modelId="{0807BD34-A436-4E02-8CE1-97794360318D}" type="pres">
      <dgm:prSet presAssocID="{7A9A8223-93D4-4963-B457-7BF6B9A5C44B}" presName="node" presStyleLbl="node1" presStyleIdx="5" presStyleCnt="14">
        <dgm:presLayoutVars>
          <dgm:bulletEnabled val="1"/>
        </dgm:presLayoutVars>
      </dgm:prSet>
      <dgm:spPr/>
    </dgm:pt>
    <dgm:pt modelId="{B9EAA197-1F05-4C0E-8D2F-8B421E2545C7}" type="pres">
      <dgm:prSet presAssocID="{A7FF9AAD-F72D-4293-81BC-D77E685A411D}" presName="sibTrans" presStyleCnt="0"/>
      <dgm:spPr/>
    </dgm:pt>
    <dgm:pt modelId="{E8F3F505-2FB1-4B51-99BC-80BFDDD3645D}" type="pres">
      <dgm:prSet presAssocID="{5ABD2D97-87DE-4D70-BBF3-4E0A98F80B33}" presName="node" presStyleLbl="node1" presStyleIdx="6" presStyleCnt="14">
        <dgm:presLayoutVars>
          <dgm:bulletEnabled val="1"/>
        </dgm:presLayoutVars>
      </dgm:prSet>
      <dgm:spPr/>
    </dgm:pt>
    <dgm:pt modelId="{91D4C073-C95F-49CC-9D57-DF4BFEAD51A6}" type="pres">
      <dgm:prSet presAssocID="{4326DD9B-7D5B-4A5A-8554-C9D507563DD4}" presName="sibTrans" presStyleCnt="0"/>
      <dgm:spPr/>
    </dgm:pt>
    <dgm:pt modelId="{04473F32-A20B-4856-ABE9-0D7FDE0E10F9}" type="pres">
      <dgm:prSet presAssocID="{E4BF78E0-1421-47D7-9FF9-0A73DD787D93}" presName="node" presStyleLbl="node1" presStyleIdx="7" presStyleCnt="14">
        <dgm:presLayoutVars>
          <dgm:bulletEnabled val="1"/>
        </dgm:presLayoutVars>
      </dgm:prSet>
      <dgm:spPr/>
    </dgm:pt>
    <dgm:pt modelId="{F9F6CC86-C5F5-46B1-B2C4-202A86EEDA11}" type="pres">
      <dgm:prSet presAssocID="{11F6D0CC-32CA-4B15-A65C-DFD551FDA2AE}" presName="sibTrans" presStyleCnt="0"/>
      <dgm:spPr/>
    </dgm:pt>
    <dgm:pt modelId="{1507187F-F131-4DC9-8FED-7EC6E66F09BB}" type="pres">
      <dgm:prSet presAssocID="{F2D65D88-BC0A-4FD9-A7EC-D4C452F48543}" presName="node" presStyleLbl="node1" presStyleIdx="8" presStyleCnt="14">
        <dgm:presLayoutVars>
          <dgm:bulletEnabled val="1"/>
        </dgm:presLayoutVars>
      </dgm:prSet>
      <dgm:spPr/>
    </dgm:pt>
    <dgm:pt modelId="{DC056975-B408-4FDD-82CD-F38FB2C6E145}" type="pres">
      <dgm:prSet presAssocID="{6348CC8C-17B2-4FD7-B621-F571C9D6A32A}" presName="sibTrans" presStyleCnt="0"/>
      <dgm:spPr/>
    </dgm:pt>
    <dgm:pt modelId="{C21C6C4D-DEC9-4C45-8019-D63AAEC042A4}" type="pres">
      <dgm:prSet presAssocID="{AAA7586D-D557-450B-8BFF-F8BB1EF15679}" presName="node" presStyleLbl="node1" presStyleIdx="9" presStyleCnt="14">
        <dgm:presLayoutVars>
          <dgm:bulletEnabled val="1"/>
        </dgm:presLayoutVars>
      </dgm:prSet>
      <dgm:spPr/>
    </dgm:pt>
    <dgm:pt modelId="{E6C0FBC3-763F-4837-9E7B-1707D46760AC}" type="pres">
      <dgm:prSet presAssocID="{7A41DACD-F81B-4D3C-B6D7-D48E2F47EB24}" presName="sibTrans" presStyleCnt="0"/>
      <dgm:spPr/>
    </dgm:pt>
    <dgm:pt modelId="{01C1E535-DF4D-47F3-8CA2-8A8562712971}" type="pres">
      <dgm:prSet presAssocID="{FD8C2CB3-D69F-4831-9329-D7F4974B5B36}" presName="node" presStyleLbl="node1" presStyleIdx="10" presStyleCnt="14">
        <dgm:presLayoutVars>
          <dgm:bulletEnabled val="1"/>
        </dgm:presLayoutVars>
      </dgm:prSet>
      <dgm:spPr/>
    </dgm:pt>
    <dgm:pt modelId="{FB78324F-C98C-45C6-BE94-D51953058579}" type="pres">
      <dgm:prSet presAssocID="{20679FB3-2EE9-4ECF-AA2C-ECE693FEBD83}" presName="sibTrans" presStyleCnt="0"/>
      <dgm:spPr/>
    </dgm:pt>
    <dgm:pt modelId="{C908F6EC-4796-4E0D-BE92-EF8E1C4CDC08}" type="pres">
      <dgm:prSet presAssocID="{9B1DC064-D1BA-40B9-8370-5BF1A152E679}" presName="node" presStyleLbl="node1" presStyleIdx="11" presStyleCnt="14">
        <dgm:presLayoutVars>
          <dgm:bulletEnabled val="1"/>
        </dgm:presLayoutVars>
      </dgm:prSet>
      <dgm:spPr/>
    </dgm:pt>
    <dgm:pt modelId="{03B2BCA8-00B1-43FB-A185-4497EF941906}" type="pres">
      <dgm:prSet presAssocID="{07FD504E-BB1C-447D-94B8-D66D348607F1}" presName="sibTrans" presStyleCnt="0"/>
      <dgm:spPr/>
    </dgm:pt>
    <dgm:pt modelId="{DD57602F-2799-4210-8B5C-B7D05C357A2F}" type="pres">
      <dgm:prSet presAssocID="{20E8758A-BD85-4D96-B631-CDAED0CA069C}" presName="node" presStyleLbl="node1" presStyleIdx="12" presStyleCnt="14">
        <dgm:presLayoutVars>
          <dgm:bulletEnabled val="1"/>
        </dgm:presLayoutVars>
      </dgm:prSet>
      <dgm:spPr/>
    </dgm:pt>
    <dgm:pt modelId="{08E745C0-057F-4D27-AADA-3C2079E4AD15}" type="pres">
      <dgm:prSet presAssocID="{105A9481-2753-4505-807A-15AE72AD2164}" presName="sibTrans" presStyleCnt="0"/>
      <dgm:spPr/>
    </dgm:pt>
    <dgm:pt modelId="{D12130A0-035A-4360-86F4-4CF10EF29184}" type="pres">
      <dgm:prSet presAssocID="{A220C8C9-3148-4EFC-B67F-D6BE2F0956BC}" presName="node" presStyleLbl="node1" presStyleIdx="13" presStyleCnt="14">
        <dgm:presLayoutVars>
          <dgm:bulletEnabled val="1"/>
        </dgm:presLayoutVars>
      </dgm:prSet>
      <dgm:spPr/>
    </dgm:pt>
  </dgm:ptLst>
  <dgm:cxnLst>
    <dgm:cxn modelId="{F9D23200-3AEE-4D2D-9148-06180D28D748}" type="presOf" srcId="{EE7E2A56-EC99-47C2-8E62-0136121F74A5}" destId="{0974442D-FB36-40FB-B948-D8ADDA672B86}" srcOrd="0" destOrd="0" presId="urn:microsoft.com/office/officeart/2005/8/layout/default"/>
    <dgm:cxn modelId="{74BB1E03-B79A-422E-A98A-205B2B109076}" type="presOf" srcId="{786B1A10-D9F1-4FBF-8350-677B8F445544}" destId="{6AC5ABFB-1C5E-4068-94F2-411E8D615CA9}" srcOrd="0" destOrd="0" presId="urn:microsoft.com/office/officeart/2005/8/layout/default"/>
    <dgm:cxn modelId="{1D947906-8742-4DB9-A47C-2E4871943D3F}" srcId="{177D9ADC-C351-48A8-831C-AFEC73FF1EA6}" destId="{7A9A8223-93D4-4963-B457-7BF6B9A5C44B}" srcOrd="5" destOrd="0" parTransId="{9148B332-CA11-4CDA-AE4C-E99AD8CA7B11}" sibTransId="{A7FF9AAD-F72D-4293-81BC-D77E685A411D}"/>
    <dgm:cxn modelId="{58CFAE0F-13C4-44D8-A7AB-6F48C61DDD6C}" srcId="{177D9ADC-C351-48A8-831C-AFEC73FF1EA6}" destId="{FD8C2CB3-D69F-4831-9329-D7F4974B5B36}" srcOrd="10" destOrd="0" parTransId="{0768F54E-E756-408A-AB37-1BE135B18321}" sibTransId="{20679FB3-2EE9-4ECF-AA2C-ECE693FEBD83}"/>
    <dgm:cxn modelId="{C10E8313-24E2-4FFF-A473-7913EAE8E3A5}" srcId="{177D9ADC-C351-48A8-831C-AFEC73FF1EA6}" destId="{F2D65D88-BC0A-4FD9-A7EC-D4C452F48543}" srcOrd="8" destOrd="0" parTransId="{350A0FA3-341A-4CC4-9A24-A6A534487896}" sibTransId="{6348CC8C-17B2-4FD7-B621-F571C9D6A32A}"/>
    <dgm:cxn modelId="{0508BE13-C753-4F9A-A558-141E5057B180}" type="presOf" srcId="{9B1DC064-D1BA-40B9-8370-5BF1A152E679}" destId="{C908F6EC-4796-4E0D-BE92-EF8E1C4CDC08}" srcOrd="0" destOrd="0" presId="urn:microsoft.com/office/officeart/2005/8/layout/default"/>
    <dgm:cxn modelId="{76CB2B15-F4A9-48D9-97AA-6779A2DFADBC}" type="presOf" srcId="{F2D65D88-BC0A-4FD9-A7EC-D4C452F48543}" destId="{1507187F-F131-4DC9-8FED-7EC6E66F09BB}" srcOrd="0" destOrd="0" presId="urn:microsoft.com/office/officeart/2005/8/layout/default"/>
    <dgm:cxn modelId="{3332DB20-8BF7-4CF9-87D8-7C1FE7833810}" type="presOf" srcId="{FD8C2CB3-D69F-4831-9329-D7F4974B5B36}" destId="{01C1E535-DF4D-47F3-8CA2-8A8562712971}" srcOrd="0" destOrd="0" presId="urn:microsoft.com/office/officeart/2005/8/layout/default"/>
    <dgm:cxn modelId="{0A3F0528-9C7E-451F-996E-A58C44B2C802}" srcId="{177D9ADC-C351-48A8-831C-AFEC73FF1EA6}" destId="{A220C8C9-3148-4EFC-B67F-D6BE2F0956BC}" srcOrd="13" destOrd="0" parTransId="{80C93858-9FF1-4092-BB29-072F1D194696}" sibTransId="{1AAF395E-55BF-405D-973F-4A9B4A061429}"/>
    <dgm:cxn modelId="{8B0D3135-64F7-48DA-8078-BB83E50ECC0C}" srcId="{177D9ADC-C351-48A8-831C-AFEC73FF1EA6}" destId="{AAA7586D-D557-450B-8BFF-F8BB1EF15679}" srcOrd="9" destOrd="0" parTransId="{AAFABAF1-7952-404D-AADB-1022396E7263}" sibTransId="{7A41DACD-F81B-4D3C-B6D7-D48E2F47EB24}"/>
    <dgm:cxn modelId="{EF22D95B-54A8-4903-B59D-2778D604583E}" srcId="{177D9ADC-C351-48A8-831C-AFEC73FF1EA6}" destId="{02EA52C0-5CE3-4254-BA08-212A4AE24F4F}" srcOrd="3" destOrd="0" parTransId="{B702A75E-5D98-475F-9794-8E9EF32FEDC5}" sibTransId="{357A8C5D-A359-4E03-9F27-09BA95355EF6}"/>
    <dgm:cxn modelId="{F2C9006A-82F4-4604-B9C3-35CE39D5E2EC}" type="presOf" srcId="{20E8758A-BD85-4D96-B631-CDAED0CA069C}" destId="{DD57602F-2799-4210-8B5C-B7D05C357A2F}" srcOrd="0" destOrd="0" presId="urn:microsoft.com/office/officeart/2005/8/layout/default"/>
    <dgm:cxn modelId="{0E16114B-4E0D-4F79-B941-34CEAF78E7B8}" type="presOf" srcId="{E4BF78E0-1421-47D7-9FF9-0A73DD787D93}" destId="{04473F32-A20B-4856-ABE9-0D7FDE0E10F9}" srcOrd="0" destOrd="0" presId="urn:microsoft.com/office/officeart/2005/8/layout/default"/>
    <dgm:cxn modelId="{1089F26E-6D33-4D94-9882-85B500FF24DC}" type="presOf" srcId="{A5C30F07-1DDF-4E09-94CC-75C8A54E7F0B}" destId="{3E9930DA-1DEF-4B57-8C2B-1D055236ED4B}" srcOrd="0" destOrd="0" presId="urn:microsoft.com/office/officeart/2005/8/layout/default"/>
    <dgm:cxn modelId="{9A01266F-4393-4BB5-9B68-CBF8D358F05F}" type="presOf" srcId="{7A9A8223-93D4-4963-B457-7BF6B9A5C44B}" destId="{0807BD34-A436-4E02-8CE1-97794360318D}" srcOrd="0" destOrd="0" presId="urn:microsoft.com/office/officeart/2005/8/layout/default"/>
    <dgm:cxn modelId="{8F2ED073-1139-4F42-88EE-2BD94E60FECA}" type="presOf" srcId="{A220C8C9-3148-4EFC-B67F-D6BE2F0956BC}" destId="{D12130A0-035A-4360-86F4-4CF10EF29184}" srcOrd="0" destOrd="0" presId="urn:microsoft.com/office/officeart/2005/8/layout/default"/>
    <dgm:cxn modelId="{A1360A59-3AEF-49CB-AA98-46E04982BFEC}" srcId="{177D9ADC-C351-48A8-831C-AFEC73FF1EA6}" destId="{5ABD2D97-87DE-4D70-BBF3-4E0A98F80B33}" srcOrd="6" destOrd="0" parTransId="{921481C0-5A99-43AF-9C8F-5519DEEBE9AB}" sibTransId="{4326DD9B-7D5B-4A5A-8554-C9D507563DD4}"/>
    <dgm:cxn modelId="{7421365A-398B-4D41-BD24-3889C2245EFA}" type="presOf" srcId="{5ABD2D97-87DE-4D70-BBF3-4E0A98F80B33}" destId="{E8F3F505-2FB1-4B51-99BC-80BFDDD3645D}" srcOrd="0" destOrd="0" presId="urn:microsoft.com/office/officeart/2005/8/layout/default"/>
    <dgm:cxn modelId="{61E6988D-4A26-4CAF-9B34-8478BEE735EE}" srcId="{177D9ADC-C351-48A8-831C-AFEC73FF1EA6}" destId="{A5C30F07-1DDF-4E09-94CC-75C8A54E7F0B}" srcOrd="0" destOrd="0" parTransId="{B3E22D2A-2712-4AB3-BA86-D8F692129CB6}" sibTransId="{89483B8D-6F1C-42E2-A0AA-087A71E784F7}"/>
    <dgm:cxn modelId="{D5E0B98D-00E8-4DE3-A419-0E08281349A3}" type="presOf" srcId="{177D9ADC-C351-48A8-831C-AFEC73FF1EA6}" destId="{AF90B952-6F79-4ABF-89A7-87E3F82BBD40}" srcOrd="0" destOrd="0" presId="urn:microsoft.com/office/officeart/2005/8/layout/default"/>
    <dgm:cxn modelId="{4D42CF9F-560C-4E46-8AB5-E187A69F3CDD}" srcId="{177D9ADC-C351-48A8-831C-AFEC73FF1EA6}" destId="{E4BF78E0-1421-47D7-9FF9-0A73DD787D93}" srcOrd="7" destOrd="0" parTransId="{B9EFD51D-634E-4EE0-8AD4-9558957078D4}" sibTransId="{11F6D0CC-32CA-4B15-A65C-DFD551FDA2AE}"/>
    <dgm:cxn modelId="{878512A6-B6C1-4D5A-B160-6DADC86380BB}" srcId="{177D9ADC-C351-48A8-831C-AFEC73FF1EA6}" destId="{CFB38AB1-9137-43B6-AA3C-48D35A54CF1E}" srcOrd="2" destOrd="0" parTransId="{1AA7E190-C7EB-4342-9A78-D3BB161ACDD5}" sibTransId="{41B79C2A-2520-4F56-8900-D4BD92AB8245}"/>
    <dgm:cxn modelId="{494FC0AD-87E0-45A4-B6DC-D578CC75EB63}" srcId="{177D9ADC-C351-48A8-831C-AFEC73FF1EA6}" destId="{786B1A10-D9F1-4FBF-8350-677B8F445544}" srcOrd="4" destOrd="0" parTransId="{0E637993-43EC-46AA-8CD5-E2BA1281EA89}" sibTransId="{22C99549-17C4-480D-B6D3-24B6D74D0A5C}"/>
    <dgm:cxn modelId="{022099B2-B604-462A-BEAD-EA77F5A94519}" type="presOf" srcId="{02EA52C0-5CE3-4254-BA08-212A4AE24F4F}" destId="{4A9CF07F-DCE1-4F97-B8CC-1456173FC33A}" srcOrd="0" destOrd="0" presId="urn:microsoft.com/office/officeart/2005/8/layout/default"/>
    <dgm:cxn modelId="{54D299B2-DA4B-41FF-A218-B421CE3E75D1}" type="presOf" srcId="{CFB38AB1-9137-43B6-AA3C-48D35A54CF1E}" destId="{81258B6D-E346-496A-9B9D-F438299FBAE6}" srcOrd="0" destOrd="0" presId="urn:microsoft.com/office/officeart/2005/8/layout/default"/>
    <dgm:cxn modelId="{133F71B5-F037-4593-A36F-2DBC42E221B5}" srcId="{177D9ADC-C351-48A8-831C-AFEC73FF1EA6}" destId="{EE7E2A56-EC99-47C2-8E62-0136121F74A5}" srcOrd="1" destOrd="0" parTransId="{96094803-BDFB-46D4-8AAF-CEA11AC56799}" sibTransId="{7EE456A6-4DE1-48DC-821A-009669997AFC}"/>
    <dgm:cxn modelId="{152927C8-0873-43AF-A3CC-2412E827EB50}" srcId="{177D9ADC-C351-48A8-831C-AFEC73FF1EA6}" destId="{20E8758A-BD85-4D96-B631-CDAED0CA069C}" srcOrd="12" destOrd="0" parTransId="{35146A68-DB34-433B-B141-EB1CFA0E3538}" sibTransId="{105A9481-2753-4505-807A-15AE72AD2164}"/>
    <dgm:cxn modelId="{F356E9CC-6A42-47F5-A863-C3CF456F39F1}" type="presOf" srcId="{AAA7586D-D557-450B-8BFF-F8BB1EF15679}" destId="{C21C6C4D-DEC9-4C45-8019-D63AAEC042A4}" srcOrd="0" destOrd="0" presId="urn:microsoft.com/office/officeart/2005/8/layout/default"/>
    <dgm:cxn modelId="{BCFA4FE1-9914-4F86-AA7B-B0A0D0CD70C8}" srcId="{177D9ADC-C351-48A8-831C-AFEC73FF1EA6}" destId="{9B1DC064-D1BA-40B9-8370-5BF1A152E679}" srcOrd="11" destOrd="0" parTransId="{BF994A54-504D-40C6-BDA1-50D9703C9C9C}" sibTransId="{07FD504E-BB1C-447D-94B8-D66D348607F1}"/>
    <dgm:cxn modelId="{0AABE692-0467-4AF5-8879-43F11388AF2C}" type="presParOf" srcId="{AF90B952-6F79-4ABF-89A7-87E3F82BBD40}" destId="{3E9930DA-1DEF-4B57-8C2B-1D055236ED4B}" srcOrd="0" destOrd="0" presId="urn:microsoft.com/office/officeart/2005/8/layout/default"/>
    <dgm:cxn modelId="{F87FD959-16DD-4B01-B214-9F938C8FE8EF}" type="presParOf" srcId="{AF90B952-6F79-4ABF-89A7-87E3F82BBD40}" destId="{ED886DBA-2EC2-4F4E-BB1A-AED480C9C955}" srcOrd="1" destOrd="0" presId="urn:microsoft.com/office/officeart/2005/8/layout/default"/>
    <dgm:cxn modelId="{C2AA589C-9F3A-459D-B5E5-B481DE276DAD}" type="presParOf" srcId="{AF90B952-6F79-4ABF-89A7-87E3F82BBD40}" destId="{0974442D-FB36-40FB-B948-D8ADDA672B86}" srcOrd="2" destOrd="0" presId="urn:microsoft.com/office/officeart/2005/8/layout/default"/>
    <dgm:cxn modelId="{12D0320A-7574-4006-939C-B5FDD90D24EE}" type="presParOf" srcId="{AF90B952-6F79-4ABF-89A7-87E3F82BBD40}" destId="{441A52C2-0B37-4348-96BD-2C448FFE5B3D}" srcOrd="3" destOrd="0" presId="urn:microsoft.com/office/officeart/2005/8/layout/default"/>
    <dgm:cxn modelId="{6156B678-8189-4670-BCB1-8CCBF229A181}" type="presParOf" srcId="{AF90B952-6F79-4ABF-89A7-87E3F82BBD40}" destId="{81258B6D-E346-496A-9B9D-F438299FBAE6}" srcOrd="4" destOrd="0" presId="urn:microsoft.com/office/officeart/2005/8/layout/default"/>
    <dgm:cxn modelId="{F014A624-7616-4D39-9F7D-0C9F9729B8F7}" type="presParOf" srcId="{AF90B952-6F79-4ABF-89A7-87E3F82BBD40}" destId="{01CF580B-C5C0-48E3-A649-BF00BB23342A}" srcOrd="5" destOrd="0" presId="urn:microsoft.com/office/officeart/2005/8/layout/default"/>
    <dgm:cxn modelId="{D0FFB2BD-121B-4FDF-AB80-577CF658DAC6}" type="presParOf" srcId="{AF90B952-6F79-4ABF-89A7-87E3F82BBD40}" destId="{4A9CF07F-DCE1-4F97-B8CC-1456173FC33A}" srcOrd="6" destOrd="0" presId="urn:microsoft.com/office/officeart/2005/8/layout/default"/>
    <dgm:cxn modelId="{8AACD52D-566E-49B3-A2C9-7A08651B1DC6}" type="presParOf" srcId="{AF90B952-6F79-4ABF-89A7-87E3F82BBD40}" destId="{AB7BE824-CD09-4CAA-B5FB-CC3423D28F0D}" srcOrd="7" destOrd="0" presId="urn:microsoft.com/office/officeart/2005/8/layout/default"/>
    <dgm:cxn modelId="{CD49BF5E-0424-4E6B-80E3-149C6857DF86}" type="presParOf" srcId="{AF90B952-6F79-4ABF-89A7-87E3F82BBD40}" destId="{6AC5ABFB-1C5E-4068-94F2-411E8D615CA9}" srcOrd="8" destOrd="0" presId="urn:microsoft.com/office/officeart/2005/8/layout/default"/>
    <dgm:cxn modelId="{C66A4514-F16D-4936-BCA8-2CA289251377}" type="presParOf" srcId="{AF90B952-6F79-4ABF-89A7-87E3F82BBD40}" destId="{8EDBA649-8E7B-43DE-8476-CD151ADDE906}" srcOrd="9" destOrd="0" presId="urn:microsoft.com/office/officeart/2005/8/layout/default"/>
    <dgm:cxn modelId="{89CCB997-32DA-42AA-93E6-BBFFB152E2EC}" type="presParOf" srcId="{AF90B952-6F79-4ABF-89A7-87E3F82BBD40}" destId="{0807BD34-A436-4E02-8CE1-97794360318D}" srcOrd="10" destOrd="0" presId="urn:microsoft.com/office/officeart/2005/8/layout/default"/>
    <dgm:cxn modelId="{A3C3B99C-468F-4DF8-9FDE-B72F4502DD7D}" type="presParOf" srcId="{AF90B952-6F79-4ABF-89A7-87E3F82BBD40}" destId="{B9EAA197-1F05-4C0E-8D2F-8B421E2545C7}" srcOrd="11" destOrd="0" presId="urn:microsoft.com/office/officeart/2005/8/layout/default"/>
    <dgm:cxn modelId="{9DB46ECA-D811-4AEE-BA18-E0EB38609DFB}" type="presParOf" srcId="{AF90B952-6F79-4ABF-89A7-87E3F82BBD40}" destId="{E8F3F505-2FB1-4B51-99BC-80BFDDD3645D}" srcOrd="12" destOrd="0" presId="urn:microsoft.com/office/officeart/2005/8/layout/default"/>
    <dgm:cxn modelId="{8836E168-4E74-4B91-942E-A581863DE428}" type="presParOf" srcId="{AF90B952-6F79-4ABF-89A7-87E3F82BBD40}" destId="{91D4C073-C95F-49CC-9D57-DF4BFEAD51A6}" srcOrd="13" destOrd="0" presId="urn:microsoft.com/office/officeart/2005/8/layout/default"/>
    <dgm:cxn modelId="{E7EF6C19-D04E-4FF6-BE4C-722E16CFFC2F}" type="presParOf" srcId="{AF90B952-6F79-4ABF-89A7-87E3F82BBD40}" destId="{04473F32-A20B-4856-ABE9-0D7FDE0E10F9}" srcOrd="14" destOrd="0" presId="urn:microsoft.com/office/officeart/2005/8/layout/default"/>
    <dgm:cxn modelId="{C1EA5537-36F4-4262-8881-EF51D3A69CBE}" type="presParOf" srcId="{AF90B952-6F79-4ABF-89A7-87E3F82BBD40}" destId="{F9F6CC86-C5F5-46B1-B2C4-202A86EEDA11}" srcOrd="15" destOrd="0" presId="urn:microsoft.com/office/officeart/2005/8/layout/default"/>
    <dgm:cxn modelId="{F5E7C0FB-8198-4855-8874-FFB14B2C86A8}" type="presParOf" srcId="{AF90B952-6F79-4ABF-89A7-87E3F82BBD40}" destId="{1507187F-F131-4DC9-8FED-7EC6E66F09BB}" srcOrd="16" destOrd="0" presId="urn:microsoft.com/office/officeart/2005/8/layout/default"/>
    <dgm:cxn modelId="{C7E2A24A-1C6B-448B-8CF6-9A5DCA6B4301}" type="presParOf" srcId="{AF90B952-6F79-4ABF-89A7-87E3F82BBD40}" destId="{DC056975-B408-4FDD-82CD-F38FB2C6E145}" srcOrd="17" destOrd="0" presId="urn:microsoft.com/office/officeart/2005/8/layout/default"/>
    <dgm:cxn modelId="{8AD5BBCA-24EE-4CFB-AC80-790286C8BB37}" type="presParOf" srcId="{AF90B952-6F79-4ABF-89A7-87E3F82BBD40}" destId="{C21C6C4D-DEC9-4C45-8019-D63AAEC042A4}" srcOrd="18" destOrd="0" presId="urn:microsoft.com/office/officeart/2005/8/layout/default"/>
    <dgm:cxn modelId="{9703A27D-EDE3-4EBF-B56C-A99FA4DB651D}" type="presParOf" srcId="{AF90B952-6F79-4ABF-89A7-87E3F82BBD40}" destId="{E6C0FBC3-763F-4837-9E7B-1707D46760AC}" srcOrd="19" destOrd="0" presId="urn:microsoft.com/office/officeart/2005/8/layout/default"/>
    <dgm:cxn modelId="{1967571E-78DF-4920-BA2C-0AF49BC67E2C}" type="presParOf" srcId="{AF90B952-6F79-4ABF-89A7-87E3F82BBD40}" destId="{01C1E535-DF4D-47F3-8CA2-8A8562712971}" srcOrd="20" destOrd="0" presId="urn:microsoft.com/office/officeart/2005/8/layout/default"/>
    <dgm:cxn modelId="{92CC783E-1F59-495C-9419-044AB7A49383}" type="presParOf" srcId="{AF90B952-6F79-4ABF-89A7-87E3F82BBD40}" destId="{FB78324F-C98C-45C6-BE94-D51953058579}" srcOrd="21" destOrd="0" presId="urn:microsoft.com/office/officeart/2005/8/layout/default"/>
    <dgm:cxn modelId="{D7F59CD3-2484-40C1-9453-65E4CF1D424B}" type="presParOf" srcId="{AF90B952-6F79-4ABF-89A7-87E3F82BBD40}" destId="{C908F6EC-4796-4E0D-BE92-EF8E1C4CDC08}" srcOrd="22" destOrd="0" presId="urn:microsoft.com/office/officeart/2005/8/layout/default"/>
    <dgm:cxn modelId="{9AED7BE4-3BDE-4EFC-9F3A-7E4D72FEEA12}" type="presParOf" srcId="{AF90B952-6F79-4ABF-89A7-87E3F82BBD40}" destId="{03B2BCA8-00B1-43FB-A185-4497EF941906}" srcOrd="23" destOrd="0" presId="urn:microsoft.com/office/officeart/2005/8/layout/default"/>
    <dgm:cxn modelId="{2F6C5D32-8494-4DD4-AFC2-E5A8AD6CEC11}" type="presParOf" srcId="{AF90B952-6F79-4ABF-89A7-87E3F82BBD40}" destId="{DD57602F-2799-4210-8B5C-B7D05C357A2F}" srcOrd="24" destOrd="0" presId="urn:microsoft.com/office/officeart/2005/8/layout/default"/>
    <dgm:cxn modelId="{0D643D50-D805-4FE6-AF79-57892B9EC967}" type="presParOf" srcId="{AF90B952-6F79-4ABF-89A7-87E3F82BBD40}" destId="{08E745C0-057F-4D27-AADA-3C2079E4AD15}" srcOrd="25" destOrd="0" presId="urn:microsoft.com/office/officeart/2005/8/layout/default"/>
    <dgm:cxn modelId="{9DC3B7C1-C39E-41E2-904C-C7767A2CE21D}" type="presParOf" srcId="{AF90B952-6F79-4ABF-89A7-87E3F82BBD40}" destId="{D12130A0-035A-4360-86F4-4CF10EF29184}" srcOrd="2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6AD6746-35BA-4DC0-B788-4F42E0A0A41E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13E9DAD-518E-4291-BCAC-DBCEAB8C6718}">
      <dgm:prSet phldrT="[Text]" custT="1"/>
      <dgm:spPr>
        <a:solidFill>
          <a:srgbClr val="10238C"/>
        </a:solidFill>
      </dgm:spPr>
      <dgm:t>
        <a:bodyPr/>
        <a:lstStyle/>
        <a:p>
          <a:pPr>
            <a:buNone/>
          </a:pPr>
          <a:r>
            <a:rPr lang="en-US" altLang="zh-CN" sz="1400" b="1" dirty="0">
              <a:latin typeface="+mn-ea"/>
              <a:ea typeface="+mn-ea"/>
              <a:cs typeface="Microsoft Tai Le" panose="020B0502040204020203" pitchFamily="34" charset="0"/>
            </a:rPr>
            <a:t>  </a:t>
          </a:r>
          <a:r>
            <a:rPr lang="zh-CN" altLang="en-US" sz="1400" b="1" dirty="0">
              <a:latin typeface="+mn-ea"/>
              <a:ea typeface="+mn-ea"/>
              <a:cs typeface="Microsoft Tai Le" panose="020B0502040204020203" pitchFamily="34" charset="0"/>
            </a:rPr>
            <a:t>信息图</a:t>
          </a:r>
          <a:endParaRPr lang="en-GB" sz="14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033CC69F-C948-4DB6-90A2-FAEC01B02E75}" type="parTrans" cxnId="{2F422C00-2C7C-4A93-8648-3C87ED95C2F7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E44A091D-C54B-405A-9960-E30E846F9D16}" type="sibTrans" cxnId="{2F422C00-2C7C-4A93-8648-3C87ED95C2F7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071B699C-A215-4326-9B37-D469B1700F16}">
      <dgm:prSet phldrT="[Text]" custT="1"/>
      <dgm:spPr>
        <a:solidFill>
          <a:srgbClr val="10238C"/>
        </a:solidFill>
      </dgm:spPr>
      <dgm:t>
        <a:bodyPr/>
        <a:lstStyle/>
        <a:p>
          <a:pPr>
            <a:buNone/>
          </a:pPr>
          <a:r>
            <a:rPr lang="en-US" altLang="zh-CN" sz="1200" b="0" i="0" dirty="0">
              <a:latin typeface="+mn-ea"/>
              <a:ea typeface="+mn-ea"/>
            </a:rPr>
            <a:t>	</a:t>
          </a:r>
          <a:r>
            <a:rPr lang="zh-CN" altLang="en-US" sz="1200" b="0" i="0" dirty="0">
              <a:latin typeface="+mn-ea"/>
              <a:ea typeface="+mn-ea"/>
            </a:rPr>
            <a:t>用视觉化的方式总结并呈现研究论文的全文，使关键性结论一目了然。</a:t>
          </a:r>
          <a:endParaRPr lang="en-GB" sz="1200" b="0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0D0565D9-8209-4DBE-9527-0FB83930FC53}" type="parTrans" cxnId="{8028FBF0-732C-4CD0-B1A1-E88BD6389C7B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C6AC5B06-2C64-451E-9314-A52544494B0B}" type="sibTrans" cxnId="{8028FBF0-732C-4CD0-B1A1-E88BD6389C7B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0AE097E5-6B19-4599-92AD-C6A7BE2716ED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altLang="en-US" sz="1400" b="1" dirty="0">
              <a:latin typeface="+mn-ea"/>
              <a:ea typeface="+mn-ea"/>
              <a:cs typeface="Microsoft Tai Le" panose="020B0502040204020203" pitchFamily="34" charset="0"/>
            </a:rPr>
            <a:t>研究亮点视频</a:t>
          </a:r>
          <a:endParaRPr lang="en-GB" sz="14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90E8863D-46BE-40F1-B474-ECFECB7A61B7}" type="parTrans" cxnId="{81F3EF8F-E8F1-45A6-9027-44951DFD69EF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00C20C5B-385F-4C5A-9063-4EAA1594ADC1}" type="sibTrans" cxnId="{81F3EF8F-E8F1-45A6-9027-44951DFD69EF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444FBA97-0EEE-4D89-8913-48D7C1DFCE49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200" b="0" i="0" dirty="0">
              <a:latin typeface="+mn-ea"/>
              <a:ea typeface="+mn-ea"/>
            </a:rPr>
            <a:t>	</a:t>
          </a:r>
          <a:r>
            <a:rPr lang="zh-CN" altLang="en-US" sz="1200" b="0" i="0" dirty="0">
              <a:latin typeface="+mn-ea"/>
              <a:ea typeface="+mn-ea"/>
            </a:rPr>
            <a:t>使用精选视频片段模板配以专业说明文字制成的亮点视频，总结性地呈现了你研究的核心发现</a:t>
          </a:r>
          <a:r>
            <a:rPr lang="zh-CN" sz="1200" dirty="0">
              <a:latin typeface="+mn-ea"/>
              <a:ea typeface="+mn-ea"/>
              <a:cs typeface="Microsoft Tai Le" panose="020B0502040204020203" pitchFamily="34" charset="0"/>
            </a:rPr>
            <a:t>。</a:t>
          </a:r>
          <a:endParaRPr lang="en-GB" sz="1200" b="0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84269D4B-F5B0-42E6-A093-EA79322D5BDC}" type="parTrans" cxnId="{71D8E699-1B2A-4DD6-865E-47EF1B933D9B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AAFF40EE-DBC3-4195-8643-72666FE22B66}" type="sibTrans" cxnId="{71D8E699-1B2A-4DD6-865E-47EF1B933D9B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CB13011B-895D-4E12-B8A2-234DFAF1F6C7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altLang="en-US" sz="1400" b="1" dirty="0">
              <a:latin typeface="+mn-ea"/>
              <a:ea typeface="+mn-ea"/>
              <a:cs typeface="Microsoft Tai Le" panose="020B0502040204020203" pitchFamily="34" charset="0"/>
            </a:rPr>
            <a:t>简明概要</a:t>
          </a:r>
          <a:endParaRPr lang="en-GB" sz="14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3589D04C-B1C1-4FBF-BD09-BE83C4FB835B}" type="parTrans" cxnId="{8948EEB0-7C2C-4AF0-8179-0EB4C0F4F9DF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1CB46C34-A8D3-48C9-BB07-BBC5741ED5F9}" type="sibTrans" cxnId="{8948EEB0-7C2C-4AF0-8179-0EB4C0F4F9DF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3666C81F-587E-4206-A57F-E26FCB18A051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altLang="en-US" sz="1400" b="1" dirty="0">
              <a:latin typeface="+mn-ea"/>
              <a:ea typeface="+mn-ea"/>
              <a:cs typeface="Microsoft Tai Le" panose="020B0502040204020203" pitchFamily="34" charset="0"/>
            </a:rPr>
            <a:t>研究影响力总结</a:t>
          </a:r>
          <a:endParaRPr lang="en-US" altLang="zh-CN" sz="14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26AB1DDC-24D0-415A-8BBA-3C1B6601C6CD}" type="parTrans" cxnId="{78A1368B-08BA-416C-BF3B-FBBD3DDEEE54}">
      <dgm:prSet/>
      <dgm:spPr/>
      <dgm:t>
        <a:bodyPr/>
        <a:lstStyle/>
        <a:p>
          <a:endParaRPr lang="en-US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9976E25B-02AE-47B1-8A45-E70B86F66F48}" type="sibTrans" cxnId="{78A1368B-08BA-416C-BF3B-FBBD3DDEEE54}">
      <dgm:prSet/>
      <dgm:spPr/>
      <dgm:t>
        <a:bodyPr/>
        <a:lstStyle/>
        <a:p>
          <a:endParaRPr lang="en-US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F503BC2B-334D-4975-8B3A-BCB855D5C2BD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altLang="en-US" sz="1200" dirty="0">
              <a:latin typeface="+mn-ea"/>
              <a:ea typeface="+mn-ea"/>
              <a:cs typeface="Microsoft Tai Le" panose="020B0502040204020203" pitchFamily="34" charset="0"/>
            </a:rPr>
            <a:t>使用不含专业术语、通俗易懂的语言，清晰并简单地总结您的研究论文。</a:t>
          </a:r>
          <a:endParaRPr lang="en-GB" sz="12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DC63041F-E803-4356-AAB5-D5BD79CABA54}" type="parTrans" cxnId="{48D9FB7C-9D17-46E8-9D3E-E341B849CFFA}">
      <dgm:prSet/>
      <dgm:spPr/>
      <dgm:t>
        <a:bodyPr/>
        <a:lstStyle/>
        <a:p>
          <a:endParaRPr lang="en-US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1479CCBF-6BAB-49C3-9B30-FD6D72282686}" type="sibTrans" cxnId="{48D9FB7C-9D17-46E8-9D3E-E341B849CFFA}">
      <dgm:prSet/>
      <dgm:spPr/>
      <dgm:t>
        <a:bodyPr/>
        <a:lstStyle/>
        <a:p>
          <a:endParaRPr lang="en-US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55658179-1A11-4BC9-8239-8EB14473CC9A}">
      <dgm:prSet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200" b="0" i="0" dirty="0">
              <a:latin typeface="+mn-ea"/>
              <a:ea typeface="+mn-ea"/>
            </a:rPr>
            <a:t>	</a:t>
          </a:r>
          <a:r>
            <a:rPr lang="zh-CN" altLang="en-US" sz="1200" b="0" i="0" dirty="0">
              <a:latin typeface="+mn-ea"/>
              <a:ea typeface="+mn-ea"/>
            </a:rPr>
            <a:t>通过撰写引人入胜的</a:t>
          </a:r>
          <a:endParaRPr lang="en-US" sz="1200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C898F9BB-1E20-4661-BB79-D05270846DD9}" type="parTrans" cxnId="{F1BD561B-65A8-4215-BDC0-EA64E83CE3CC}">
      <dgm:prSet/>
      <dgm:spPr/>
      <dgm:t>
        <a:bodyPr/>
        <a:lstStyle/>
        <a:p>
          <a:endParaRPr lang="en-US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6ACE64BC-AADA-4ACD-9E49-00E46A9AF802}" type="sibTrans" cxnId="{F1BD561B-65A8-4215-BDC0-EA64E83CE3CC}">
      <dgm:prSet/>
      <dgm:spPr/>
      <dgm:t>
        <a:bodyPr/>
        <a:lstStyle/>
        <a:p>
          <a:endParaRPr lang="en-US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BDBACFC1-B1CB-41D0-AF4F-A052951C4ED1}">
      <dgm:prSet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zh-CN" altLang="en-US" sz="1200" b="0" i="0" dirty="0">
              <a:latin typeface="+mn-ea"/>
              <a:ea typeface="+mn-ea"/>
            </a:rPr>
            <a:t>   新闻稿，凸显您发表</a:t>
          </a:r>
          <a:endParaRPr lang="en-US" sz="1200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53EAA032-E0DB-4AE7-8839-5B6E439ADC43}" type="parTrans" cxnId="{9AF6306F-1CCB-4819-8BDF-08DA1DD9DB91}">
      <dgm:prSet/>
      <dgm:spPr/>
      <dgm:t>
        <a:bodyPr/>
        <a:lstStyle/>
        <a:p>
          <a:endParaRPr lang="en-US"/>
        </a:p>
      </dgm:t>
    </dgm:pt>
    <dgm:pt modelId="{F4896F57-A01D-4B34-8E41-F88C2489AB23}" type="sibTrans" cxnId="{9AF6306F-1CCB-4819-8BDF-08DA1DD9DB91}">
      <dgm:prSet/>
      <dgm:spPr/>
      <dgm:t>
        <a:bodyPr/>
        <a:lstStyle/>
        <a:p>
          <a:endParaRPr lang="en-US"/>
        </a:p>
      </dgm:t>
    </dgm:pt>
    <dgm:pt modelId="{D06481B4-8D4C-43E6-BA8A-96BE0B322890}">
      <dgm:prSet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zh-CN" altLang="en-US" sz="1200" b="0" i="0" dirty="0">
              <a:latin typeface="+mn-ea"/>
              <a:ea typeface="+mn-ea"/>
            </a:rPr>
            <a:t>   论文的实际影响以及</a:t>
          </a:r>
          <a:endParaRPr lang="en-US" sz="1200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FB8B9136-A5AD-48EC-B513-04C2B03AE5A6}" type="parTrans" cxnId="{AC148BD8-E1DE-4D5A-90BD-9B60CF93C4F6}">
      <dgm:prSet/>
      <dgm:spPr/>
      <dgm:t>
        <a:bodyPr/>
        <a:lstStyle/>
        <a:p>
          <a:endParaRPr lang="en-US"/>
        </a:p>
      </dgm:t>
    </dgm:pt>
    <dgm:pt modelId="{78238947-A56C-4892-BDFB-03D1B51A1730}" type="sibTrans" cxnId="{AC148BD8-E1DE-4D5A-90BD-9B60CF93C4F6}">
      <dgm:prSet/>
      <dgm:spPr/>
      <dgm:t>
        <a:bodyPr/>
        <a:lstStyle/>
        <a:p>
          <a:endParaRPr lang="en-US"/>
        </a:p>
      </dgm:t>
    </dgm:pt>
    <dgm:pt modelId="{8B486FD3-4B8E-44DA-AD5D-022BD258CA08}">
      <dgm:prSet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zh-CN" altLang="en-US" sz="1200" b="0" i="0" dirty="0">
              <a:latin typeface="+mn-ea"/>
              <a:ea typeface="+mn-ea"/>
            </a:rPr>
            <a:t>    新闻价值。</a:t>
          </a:r>
          <a:endParaRPr lang="en-US" sz="1200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C300CFF7-AD71-43B2-BF33-ECBCDC6E7068}" type="parTrans" cxnId="{B2A21214-68B1-457F-B0EE-10D86B8540F1}">
      <dgm:prSet/>
      <dgm:spPr/>
      <dgm:t>
        <a:bodyPr/>
        <a:lstStyle/>
        <a:p>
          <a:endParaRPr lang="en-US"/>
        </a:p>
      </dgm:t>
    </dgm:pt>
    <dgm:pt modelId="{731623EE-059E-401D-B9A8-E93085814D35}" type="sibTrans" cxnId="{B2A21214-68B1-457F-B0EE-10D86B8540F1}">
      <dgm:prSet/>
      <dgm:spPr/>
      <dgm:t>
        <a:bodyPr/>
        <a:lstStyle/>
        <a:p>
          <a:endParaRPr lang="en-US"/>
        </a:p>
      </dgm:t>
    </dgm:pt>
    <dgm:pt modelId="{084F5E1A-9E73-4848-8B1E-16F53192C27C}" type="pres">
      <dgm:prSet presAssocID="{56AD6746-35BA-4DC0-B788-4F42E0A0A41E}" presName="linear" presStyleCnt="0">
        <dgm:presLayoutVars>
          <dgm:dir/>
          <dgm:resizeHandles val="exact"/>
        </dgm:presLayoutVars>
      </dgm:prSet>
      <dgm:spPr/>
    </dgm:pt>
    <dgm:pt modelId="{589134DB-31EF-48F7-8D80-09362F2F1310}" type="pres">
      <dgm:prSet presAssocID="{D13E9DAD-518E-4291-BCAC-DBCEAB8C6718}" presName="comp" presStyleCnt="0"/>
      <dgm:spPr/>
    </dgm:pt>
    <dgm:pt modelId="{3F9A60F5-372F-4459-A8E9-E802C7ABCA82}" type="pres">
      <dgm:prSet presAssocID="{D13E9DAD-518E-4291-BCAC-DBCEAB8C6718}" presName="box" presStyleLbl="node1" presStyleIdx="0" presStyleCnt="4" custLinFactNeighborX="-1329" custLinFactNeighborY="-308"/>
      <dgm:spPr/>
    </dgm:pt>
    <dgm:pt modelId="{846C7F7D-2F71-4B28-BFD9-64C275541870}" type="pres">
      <dgm:prSet presAssocID="{D13E9DAD-518E-4291-BCAC-DBCEAB8C6718}" presName="img" presStyleLbl="fgImgPlace1" presStyleIdx="0" presStyleCnt="4" custScaleX="110000" custScaleY="88651"/>
      <dgm:spPr>
        <a:blipFill rotWithShape="1">
          <a:blip xmlns:r="http://schemas.openxmlformats.org/officeDocument/2006/relationships" r:embed="rId1"/>
          <a:srcRect/>
          <a:stretch>
            <a:fillRect l="-2000" r="-2000"/>
          </a:stretch>
        </a:blipFill>
      </dgm:spPr>
    </dgm:pt>
    <dgm:pt modelId="{73548250-152B-46AA-B9CE-B34D23B3ACCA}" type="pres">
      <dgm:prSet presAssocID="{D13E9DAD-518E-4291-BCAC-DBCEAB8C6718}" presName="text" presStyleLbl="node1" presStyleIdx="0" presStyleCnt="4">
        <dgm:presLayoutVars>
          <dgm:bulletEnabled val="1"/>
        </dgm:presLayoutVars>
      </dgm:prSet>
      <dgm:spPr/>
    </dgm:pt>
    <dgm:pt modelId="{0D0AF924-0373-4577-B007-6E1C7BF63E57}" type="pres">
      <dgm:prSet presAssocID="{E44A091D-C54B-405A-9960-E30E846F9D16}" presName="spacer" presStyleCnt="0"/>
      <dgm:spPr/>
    </dgm:pt>
    <dgm:pt modelId="{BB29B9C6-18D0-4098-A680-B4ED6ADEBE62}" type="pres">
      <dgm:prSet presAssocID="{0AE097E5-6B19-4599-92AD-C6A7BE2716ED}" presName="comp" presStyleCnt="0"/>
      <dgm:spPr/>
    </dgm:pt>
    <dgm:pt modelId="{09F5D88D-6824-416D-B0AE-176B47369035}" type="pres">
      <dgm:prSet presAssocID="{0AE097E5-6B19-4599-92AD-C6A7BE2716ED}" presName="box" presStyleLbl="node1" presStyleIdx="1" presStyleCnt="4" custLinFactNeighborX="-1263" custLinFactNeighborY="0"/>
      <dgm:spPr/>
    </dgm:pt>
    <dgm:pt modelId="{762109ED-4306-470B-950C-E10FBE1033BC}" type="pres">
      <dgm:prSet presAssocID="{0AE097E5-6B19-4599-92AD-C6A7BE2716ED}" presName="img" presStyleLbl="fgImgPlace1" presStyleIdx="1" presStyleCnt="4" custScaleX="110000" custScaleY="88651"/>
      <dgm:spPr>
        <a:blipFill>
          <a:blip xmlns:r="http://schemas.openxmlformats.org/officeDocument/2006/relationships" r:embed="rId2"/>
          <a:srcRect/>
          <a:stretch>
            <a:fillRect l="-39000" r="-39000"/>
          </a:stretch>
        </a:blipFill>
      </dgm:spPr>
    </dgm:pt>
    <dgm:pt modelId="{37131945-C42D-4C3C-AD20-AB5AC7F13318}" type="pres">
      <dgm:prSet presAssocID="{0AE097E5-6B19-4599-92AD-C6A7BE2716ED}" presName="text" presStyleLbl="node1" presStyleIdx="1" presStyleCnt="4">
        <dgm:presLayoutVars>
          <dgm:bulletEnabled val="1"/>
        </dgm:presLayoutVars>
      </dgm:prSet>
      <dgm:spPr/>
    </dgm:pt>
    <dgm:pt modelId="{674F1BD4-0EB8-4E04-9D31-B28EEFCFC798}" type="pres">
      <dgm:prSet presAssocID="{00C20C5B-385F-4C5A-9063-4EAA1594ADC1}" presName="spacer" presStyleCnt="0"/>
      <dgm:spPr/>
    </dgm:pt>
    <dgm:pt modelId="{B8F7B626-213D-4E89-8F1E-F30001F527C6}" type="pres">
      <dgm:prSet presAssocID="{CB13011B-895D-4E12-B8A2-234DFAF1F6C7}" presName="comp" presStyleCnt="0"/>
      <dgm:spPr/>
    </dgm:pt>
    <dgm:pt modelId="{169ED3EF-2892-456D-A8CC-E9DFA0D49BC7}" type="pres">
      <dgm:prSet presAssocID="{CB13011B-895D-4E12-B8A2-234DFAF1F6C7}" presName="box" presStyleLbl="node1" presStyleIdx="2" presStyleCnt="4"/>
      <dgm:spPr/>
    </dgm:pt>
    <dgm:pt modelId="{29681FF9-683C-4C4A-8342-2BB6118BA93B}" type="pres">
      <dgm:prSet presAssocID="{CB13011B-895D-4E12-B8A2-234DFAF1F6C7}" presName="img" presStyleLbl="fgImgPlace1" presStyleIdx="2" presStyleCnt="4" custScaleX="110000" custScaleY="88651"/>
      <dgm:spPr>
        <a:blipFill>
          <a:blip xmlns:r="http://schemas.openxmlformats.org/officeDocument/2006/relationships" r:embed="rId3"/>
          <a:srcRect/>
          <a:stretch>
            <a:fillRect t="-15000" b="-15000"/>
          </a:stretch>
        </a:blipFill>
      </dgm:spPr>
    </dgm:pt>
    <dgm:pt modelId="{5BA663E4-EE0D-4DCB-908F-A6F054269421}" type="pres">
      <dgm:prSet presAssocID="{CB13011B-895D-4E12-B8A2-234DFAF1F6C7}" presName="text" presStyleLbl="node1" presStyleIdx="2" presStyleCnt="4">
        <dgm:presLayoutVars>
          <dgm:bulletEnabled val="1"/>
        </dgm:presLayoutVars>
      </dgm:prSet>
      <dgm:spPr/>
    </dgm:pt>
    <dgm:pt modelId="{3A568A24-FBC7-4EE3-AF6F-5E7A21725D57}" type="pres">
      <dgm:prSet presAssocID="{1CB46C34-A8D3-48C9-BB07-BBC5741ED5F9}" presName="spacer" presStyleCnt="0"/>
      <dgm:spPr/>
    </dgm:pt>
    <dgm:pt modelId="{202CD30C-B23A-47CE-83DF-15116A0175D0}" type="pres">
      <dgm:prSet presAssocID="{3666C81F-587E-4206-A57F-E26FCB18A051}" presName="comp" presStyleCnt="0"/>
      <dgm:spPr/>
    </dgm:pt>
    <dgm:pt modelId="{4B9266CE-77AB-4A21-829B-57DCEF4DFC8E}" type="pres">
      <dgm:prSet presAssocID="{3666C81F-587E-4206-A57F-E26FCB18A051}" presName="box" presStyleLbl="node1" presStyleIdx="3" presStyleCnt="4" custScaleY="132624"/>
      <dgm:spPr/>
    </dgm:pt>
    <dgm:pt modelId="{40A28981-59F2-47EB-AF5D-3F135229B19C}" type="pres">
      <dgm:prSet presAssocID="{3666C81F-587E-4206-A57F-E26FCB18A051}" presName="img" presStyleLbl="fgImgPlace1" presStyleIdx="3" presStyleCnt="4" custScaleX="110000" custScaleY="88651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94A25FF5-5B08-4084-8277-EF928FEA9994}" type="pres">
      <dgm:prSet presAssocID="{3666C81F-587E-4206-A57F-E26FCB18A051}" presName="text" presStyleLbl="node1" presStyleIdx="3" presStyleCnt="4">
        <dgm:presLayoutVars>
          <dgm:bulletEnabled val="1"/>
        </dgm:presLayoutVars>
      </dgm:prSet>
      <dgm:spPr/>
    </dgm:pt>
  </dgm:ptLst>
  <dgm:cxnLst>
    <dgm:cxn modelId="{2F422C00-2C7C-4A93-8648-3C87ED95C2F7}" srcId="{56AD6746-35BA-4DC0-B788-4F42E0A0A41E}" destId="{D13E9DAD-518E-4291-BCAC-DBCEAB8C6718}" srcOrd="0" destOrd="0" parTransId="{033CC69F-C948-4DB6-90A2-FAEC01B02E75}" sibTransId="{E44A091D-C54B-405A-9960-E30E846F9D16}"/>
    <dgm:cxn modelId="{E4EA9E02-B1B9-4966-B260-89972929B3E4}" type="presOf" srcId="{071B699C-A215-4326-9B37-D469B1700F16}" destId="{3F9A60F5-372F-4459-A8E9-E802C7ABCA82}" srcOrd="0" destOrd="1" presId="urn:microsoft.com/office/officeart/2005/8/layout/vList4"/>
    <dgm:cxn modelId="{8A01950D-50E3-404C-98B5-3FA4C3A8C0DA}" type="presOf" srcId="{444FBA97-0EEE-4D89-8913-48D7C1DFCE49}" destId="{09F5D88D-6824-416D-B0AE-176B47369035}" srcOrd="0" destOrd="1" presId="urn:microsoft.com/office/officeart/2005/8/layout/vList4"/>
    <dgm:cxn modelId="{B2A21214-68B1-457F-B0EE-10D86B8540F1}" srcId="{3666C81F-587E-4206-A57F-E26FCB18A051}" destId="{8B486FD3-4B8E-44DA-AD5D-022BD258CA08}" srcOrd="3" destOrd="0" parTransId="{C300CFF7-AD71-43B2-BF33-ECBCDC6E7068}" sibTransId="{731623EE-059E-401D-B9A8-E93085814D35}"/>
    <dgm:cxn modelId="{F1BD561B-65A8-4215-BDC0-EA64E83CE3CC}" srcId="{3666C81F-587E-4206-A57F-E26FCB18A051}" destId="{55658179-1A11-4BC9-8239-8EB14473CC9A}" srcOrd="0" destOrd="0" parTransId="{C898F9BB-1E20-4661-BB79-D05270846DD9}" sibTransId="{6ACE64BC-AADA-4ACD-9E49-00E46A9AF802}"/>
    <dgm:cxn modelId="{9CAA7B29-1FA8-4B07-A665-B27A6C4134AD}" type="presOf" srcId="{D06481B4-8D4C-43E6-BA8A-96BE0B322890}" destId="{94A25FF5-5B08-4084-8277-EF928FEA9994}" srcOrd="1" destOrd="3" presId="urn:microsoft.com/office/officeart/2005/8/layout/vList4"/>
    <dgm:cxn modelId="{002B9A3C-58B4-4325-958E-A3FB16A53CC3}" type="presOf" srcId="{D13E9DAD-518E-4291-BCAC-DBCEAB8C6718}" destId="{73548250-152B-46AA-B9CE-B34D23B3ACCA}" srcOrd="1" destOrd="0" presId="urn:microsoft.com/office/officeart/2005/8/layout/vList4"/>
    <dgm:cxn modelId="{4C0DBF61-F9C0-4DB6-87C8-794EFF04E921}" type="presOf" srcId="{56AD6746-35BA-4DC0-B788-4F42E0A0A41E}" destId="{084F5E1A-9E73-4848-8B1E-16F53192C27C}" srcOrd="0" destOrd="0" presId="urn:microsoft.com/office/officeart/2005/8/layout/vList4"/>
    <dgm:cxn modelId="{3C8BEA64-BD64-4D77-8782-23D9E8FA9D6C}" type="presOf" srcId="{CB13011B-895D-4E12-B8A2-234DFAF1F6C7}" destId="{5BA663E4-EE0D-4DCB-908F-A6F054269421}" srcOrd="1" destOrd="0" presId="urn:microsoft.com/office/officeart/2005/8/layout/vList4"/>
    <dgm:cxn modelId="{8FD45B6D-4D2D-4F7A-9934-F9D95A16FAAF}" type="presOf" srcId="{3666C81F-587E-4206-A57F-E26FCB18A051}" destId="{94A25FF5-5B08-4084-8277-EF928FEA9994}" srcOrd="1" destOrd="0" presId="urn:microsoft.com/office/officeart/2005/8/layout/vList4"/>
    <dgm:cxn modelId="{9AF6306F-1CCB-4819-8BDF-08DA1DD9DB91}" srcId="{3666C81F-587E-4206-A57F-E26FCB18A051}" destId="{BDBACFC1-B1CB-41D0-AF4F-A052951C4ED1}" srcOrd="1" destOrd="0" parTransId="{53EAA032-E0DB-4AE7-8839-5B6E439ADC43}" sibTransId="{F4896F57-A01D-4B34-8E41-F88C2489AB23}"/>
    <dgm:cxn modelId="{01B64871-E99A-44B0-9627-A09B57EFF226}" type="presOf" srcId="{8B486FD3-4B8E-44DA-AD5D-022BD258CA08}" destId="{4B9266CE-77AB-4A21-829B-57DCEF4DFC8E}" srcOrd="0" destOrd="4" presId="urn:microsoft.com/office/officeart/2005/8/layout/vList4"/>
    <dgm:cxn modelId="{903C4559-3980-4A3D-8DA5-B08C4B1BBD66}" type="presOf" srcId="{CB13011B-895D-4E12-B8A2-234DFAF1F6C7}" destId="{169ED3EF-2892-456D-A8CC-E9DFA0D49BC7}" srcOrd="0" destOrd="0" presId="urn:microsoft.com/office/officeart/2005/8/layout/vList4"/>
    <dgm:cxn modelId="{48D9FB7C-9D17-46E8-9D3E-E341B849CFFA}" srcId="{CB13011B-895D-4E12-B8A2-234DFAF1F6C7}" destId="{F503BC2B-334D-4975-8B3A-BCB855D5C2BD}" srcOrd="0" destOrd="0" parTransId="{DC63041F-E803-4356-AAB5-D5BD79CABA54}" sibTransId="{1479CCBF-6BAB-49C3-9B30-FD6D72282686}"/>
    <dgm:cxn modelId="{78A1368B-08BA-416C-BF3B-FBBD3DDEEE54}" srcId="{56AD6746-35BA-4DC0-B788-4F42E0A0A41E}" destId="{3666C81F-587E-4206-A57F-E26FCB18A051}" srcOrd="3" destOrd="0" parTransId="{26AB1DDC-24D0-415A-8BBA-3C1B6601C6CD}" sibTransId="{9976E25B-02AE-47B1-8A45-E70B86F66F48}"/>
    <dgm:cxn modelId="{FC366B8B-AF52-4EDE-962F-03D8CD9F636E}" type="presOf" srcId="{0AE097E5-6B19-4599-92AD-C6A7BE2716ED}" destId="{09F5D88D-6824-416D-B0AE-176B47369035}" srcOrd="0" destOrd="0" presId="urn:microsoft.com/office/officeart/2005/8/layout/vList4"/>
    <dgm:cxn modelId="{81F3EF8F-E8F1-45A6-9027-44951DFD69EF}" srcId="{56AD6746-35BA-4DC0-B788-4F42E0A0A41E}" destId="{0AE097E5-6B19-4599-92AD-C6A7BE2716ED}" srcOrd="1" destOrd="0" parTransId="{90E8863D-46BE-40F1-B474-ECFECB7A61B7}" sibTransId="{00C20C5B-385F-4C5A-9063-4EAA1594ADC1}"/>
    <dgm:cxn modelId="{71D8E699-1B2A-4DD6-865E-47EF1B933D9B}" srcId="{0AE097E5-6B19-4599-92AD-C6A7BE2716ED}" destId="{444FBA97-0EEE-4D89-8913-48D7C1DFCE49}" srcOrd="0" destOrd="0" parTransId="{84269D4B-F5B0-42E6-A093-EA79322D5BDC}" sibTransId="{AAFF40EE-DBC3-4195-8643-72666FE22B66}"/>
    <dgm:cxn modelId="{18ED11A1-DC92-4488-897F-620667C5CD52}" type="presOf" srcId="{F503BC2B-334D-4975-8B3A-BCB855D5C2BD}" destId="{5BA663E4-EE0D-4DCB-908F-A6F054269421}" srcOrd="1" destOrd="1" presId="urn:microsoft.com/office/officeart/2005/8/layout/vList4"/>
    <dgm:cxn modelId="{9EA23CA9-FEEE-4012-9B38-393C9EAEBD61}" type="presOf" srcId="{F503BC2B-334D-4975-8B3A-BCB855D5C2BD}" destId="{169ED3EF-2892-456D-A8CC-E9DFA0D49BC7}" srcOrd="0" destOrd="1" presId="urn:microsoft.com/office/officeart/2005/8/layout/vList4"/>
    <dgm:cxn modelId="{E5677FAC-3488-41C5-8925-AAC05C4EA679}" type="presOf" srcId="{444FBA97-0EEE-4D89-8913-48D7C1DFCE49}" destId="{37131945-C42D-4C3C-AD20-AB5AC7F13318}" srcOrd="1" destOrd="1" presId="urn:microsoft.com/office/officeart/2005/8/layout/vList4"/>
    <dgm:cxn modelId="{8948EEB0-7C2C-4AF0-8179-0EB4C0F4F9DF}" srcId="{56AD6746-35BA-4DC0-B788-4F42E0A0A41E}" destId="{CB13011B-895D-4E12-B8A2-234DFAF1F6C7}" srcOrd="2" destOrd="0" parTransId="{3589D04C-B1C1-4FBF-BD09-BE83C4FB835B}" sibTransId="{1CB46C34-A8D3-48C9-BB07-BBC5741ED5F9}"/>
    <dgm:cxn modelId="{B20468B2-3AE1-4703-B65B-A64BA2A2FCF3}" type="presOf" srcId="{55658179-1A11-4BC9-8239-8EB14473CC9A}" destId="{94A25FF5-5B08-4084-8277-EF928FEA9994}" srcOrd="1" destOrd="1" presId="urn:microsoft.com/office/officeart/2005/8/layout/vList4"/>
    <dgm:cxn modelId="{04579FC3-97BB-4116-A931-3FD5F53B460E}" type="presOf" srcId="{071B699C-A215-4326-9B37-D469B1700F16}" destId="{73548250-152B-46AA-B9CE-B34D23B3ACCA}" srcOrd="1" destOrd="1" presId="urn:microsoft.com/office/officeart/2005/8/layout/vList4"/>
    <dgm:cxn modelId="{600974CA-C696-45E2-B496-BFEB41D93891}" type="presOf" srcId="{0AE097E5-6B19-4599-92AD-C6A7BE2716ED}" destId="{37131945-C42D-4C3C-AD20-AB5AC7F13318}" srcOrd="1" destOrd="0" presId="urn:microsoft.com/office/officeart/2005/8/layout/vList4"/>
    <dgm:cxn modelId="{22473DD0-F603-45BB-9E92-B879C5F278FE}" type="presOf" srcId="{3666C81F-587E-4206-A57F-E26FCB18A051}" destId="{4B9266CE-77AB-4A21-829B-57DCEF4DFC8E}" srcOrd="0" destOrd="0" presId="urn:microsoft.com/office/officeart/2005/8/layout/vList4"/>
    <dgm:cxn modelId="{B0CA80D3-7A4B-4892-BDCF-CDE09318576F}" type="presOf" srcId="{D13E9DAD-518E-4291-BCAC-DBCEAB8C6718}" destId="{3F9A60F5-372F-4459-A8E9-E802C7ABCA82}" srcOrd="0" destOrd="0" presId="urn:microsoft.com/office/officeart/2005/8/layout/vList4"/>
    <dgm:cxn modelId="{29F978D6-A474-4CD7-A4DD-551460894A6D}" type="presOf" srcId="{55658179-1A11-4BC9-8239-8EB14473CC9A}" destId="{4B9266CE-77AB-4A21-829B-57DCEF4DFC8E}" srcOrd="0" destOrd="1" presId="urn:microsoft.com/office/officeart/2005/8/layout/vList4"/>
    <dgm:cxn modelId="{AC148BD8-E1DE-4D5A-90BD-9B60CF93C4F6}" srcId="{3666C81F-587E-4206-A57F-E26FCB18A051}" destId="{D06481B4-8D4C-43E6-BA8A-96BE0B322890}" srcOrd="2" destOrd="0" parTransId="{FB8B9136-A5AD-48EC-B513-04C2B03AE5A6}" sibTransId="{78238947-A56C-4892-BDFB-03D1B51A1730}"/>
    <dgm:cxn modelId="{ABF02FDD-A55B-4819-926E-7394C4915743}" type="presOf" srcId="{D06481B4-8D4C-43E6-BA8A-96BE0B322890}" destId="{4B9266CE-77AB-4A21-829B-57DCEF4DFC8E}" srcOrd="0" destOrd="3" presId="urn:microsoft.com/office/officeart/2005/8/layout/vList4"/>
    <dgm:cxn modelId="{19F9A8E1-608C-4EB5-976C-BBE3D457ACFF}" type="presOf" srcId="{8B486FD3-4B8E-44DA-AD5D-022BD258CA08}" destId="{94A25FF5-5B08-4084-8277-EF928FEA9994}" srcOrd="1" destOrd="4" presId="urn:microsoft.com/office/officeart/2005/8/layout/vList4"/>
    <dgm:cxn modelId="{DF1DD0EA-433A-4305-9C70-3F0C74C27236}" type="presOf" srcId="{BDBACFC1-B1CB-41D0-AF4F-A052951C4ED1}" destId="{94A25FF5-5B08-4084-8277-EF928FEA9994}" srcOrd="1" destOrd="2" presId="urn:microsoft.com/office/officeart/2005/8/layout/vList4"/>
    <dgm:cxn modelId="{4E0813EC-71A3-4477-89AA-AD7ED0518964}" type="presOf" srcId="{BDBACFC1-B1CB-41D0-AF4F-A052951C4ED1}" destId="{4B9266CE-77AB-4A21-829B-57DCEF4DFC8E}" srcOrd="0" destOrd="2" presId="urn:microsoft.com/office/officeart/2005/8/layout/vList4"/>
    <dgm:cxn modelId="{8028FBF0-732C-4CD0-B1A1-E88BD6389C7B}" srcId="{D13E9DAD-518E-4291-BCAC-DBCEAB8C6718}" destId="{071B699C-A215-4326-9B37-D469B1700F16}" srcOrd="0" destOrd="0" parTransId="{0D0565D9-8209-4DBE-9527-0FB83930FC53}" sibTransId="{C6AC5B06-2C64-451E-9314-A52544494B0B}"/>
    <dgm:cxn modelId="{C9979DB8-FCBA-46DE-8EBC-D405A3D19E06}" type="presParOf" srcId="{084F5E1A-9E73-4848-8B1E-16F53192C27C}" destId="{589134DB-31EF-48F7-8D80-09362F2F1310}" srcOrd="0" destOrd="0" presId="urn:microsoft.com/office/officeart/2005/8/layout/vList4"/>
    <dgm:cxn modelId="{6875E9B4-6553-4D1E-AB2F-5C4185610B2A}" type="presParOf" srcId="{589134DB-31EF-48F7-8D80-09362F2F1310}" destId="{3F9A60F5-372F-4459-A8E9-E802C7ABCA82}" srcOrd="0" destOrd="0" presId="urn:microsoft.com/office/officeart/2005/8/layout/vList4"/>
    <dgm:cxn modelId="{4FCF5841-D60D-47AE-9A36-8D257E0C58EE}" type="presParOf" srcId="{589134DB-31EF-48F7-8D80-09362F2F1310}" destId="{846C7F7D-2F71-4B28-BFD9-64C275541870}" srcOrd="1" destOrd="0" presId="urn:microsoft.com/office/officeart/2005/8/layout/vList4"/>
    <dgm:cxn modelId="{81EAFA82-8B4B-42EE-AF3D-617B73E0C206}" type="presParOf" srcId="{589134DB-31EF-48F7-8D80-09362F2F1310}" destId="{73548250-152B-46AA-B9CE-B34D23B3ACCA}" srcOrd="2" destOrd="0" presId="urn:microsoft.com/office/officeart/2005/8/layout/vList4"/>
    <dgm:cxn modelId="{4434ED14-5977-4163-84DA-35E072DAF9F4}" type="presParOf" srcId="{084F5E1A-9E73-4848-8B1E-16F53192C27C}" destId="{0D0AF924-0373-4577-B007-6E1C7BF63E57}" srcOrd="1" destOrd="0" presId="urn:microsoft.com/office/officeart/2005/8/layout/vList4"/>
    <dgm:cxn modelId="{AF010850-3604-4E3D-ABAD-230A6ED97EE4}" type="presParOf" srcId="{084F5E1A-9E73-4848-8B1E-16F53192C27C}" destId="{BB29B9C6-18D0-4098-A680-B4ED6ADEBE62}" srcOrd="2" destOrd="0" presId="urn:microsoft.com/office/officeart/2005/8/layout/vList4"/>
    <dgm:cxn modelId="{324C23BD-48B6-4838-AFFD-269A09AF8A0A}" type="presParOf" srcId="{BB29B9C6-18D0-4098-A680-B4ED6ADEBE62}" destId="{09F5D88D-6824-416D-B0AE-176B47369035}" srcOrd="0" destOrd="0" presId="urn:microsoft.com/office/officeart/2005/8/layout/vList4"/>
    <dgm:cxn modelId="{D664F30C-8A8C-4762-B9E9-7C4D7833DA61}" type="presParOf" srcId="{BB29B9C6-18D0-4098-A680-B4ED6ADEBE62}" destId="{762109ED-4306-470B-950C-E10FBE1033BC}" srcOrd="1" destOrd="0" presId="urn:microsoft.com/office/officeart/2005/8/layout/vList4"/>
    <dgm:cxn modelId="{A85271C7-1EF7-4EE5-B18C-9DE0A56DB534}" type="presParOf" srcId="{BB29B9C6-18D0-4098-A680-B4ED6ADEBE62}" destId="{37131945-C42D-4C3C-AD20-AB5AC7F13318}" srcOrd="2" destOrd="0" presId="urn:microsoft.com/office/officeart/2005/8/layout/vList4"/>
    <dgm:cxn modelId="{0C990512-5B17-4ACB-BCF6-4EBBBCC4A74C}" type="presParOf" srcId="{084F5E1A-9E73-4848-8B1E-16F53192C27C}" destId="{674F1BD4-0EB8-4E04-9D31-B28EEFCFC798}" srcOrd="3" destOrd="0" presId="urn:microsoft.com/office/officeart/2005/8/layout/vList4"/>
    <dgm:cxn modelId="{0F3F47B3-81B1-4C1B-BDEA-ECC895812B5A}" type="presParOf" srcId="{084F5E1A-9E73-4848-8B1E-16F53192C27C}" destId="{B8F7B626-213D-4E89-8F1E-F30001F527C6}" srcOrd="4" destOrd="0" presId="urn:microsoft.com/office/officeart/2005/8/layout/vList4"/>
    <dgm:cxn modelId="{169C90B1-2791-41FA-A862-55687C83A848}" type="presParOf" srcId="{B8F7B626-213D-4E89-8F1E-F30001F527C6}" destId="{169ED3EF-2892-456D-A8CC-E9DFA0D49BC7}" srcOrd="0" destOrd="0" presId="urn:microsoft.com/office/officeart/2005/8/layout/vList4"/>
    <dgm:cxn modelId="{AC8ADC2E-0E92-4645-8C49-0BBCBB874DF2}" type="presParOf" srcId="{B8F7B626-213D-4E89-8F1E-F30001F527C6}" destId="{29681FF9-683C-4C4A-8342-2BB6118BA93B}" srcOrd="1" destOrd="0" presId="urn:microsoft.com/office/officeart/2005/8/layout/vList4"/>
    <dgm:cxn modelId="{1DF49A7C-25A9-4BB8-8F5F-CC48F714F137}" type="presParOf" srcId="{B8F7B626-213D-4E89-8F1E-F30001F527C6}" destId="{5BA663E4-EE0D-4DCB-908F-A6F054269421}" srcOrd="2" destOrd="0" presId="urn:microsoft.com/office/officeart/2005/8/layout/vList4"/>
    <dgm:cxn modelId="{EAFD0ECE-4224-4C02-8FC0-AB1181283D68}" type="presParOf" srcId="{084F5E1A-9E73-4848-8B1E-16F53192C27C}" destId="{3A568A24-FBC7-4EE3-AF6F-5E7A21725D57}" srcOrd="5" destOrd="0" presId="urn:microsoft.com/office/officeart/2005/8/layout/vList4"/>
    <dgm:cxn modelId="{2B7BF4A8-B187-4795-BA2E-4AE3F3D3436B}" type="presParOf" srcId="{084F5E1A-9E73-4848-8B1E-16F53192C27C}" destId="{202CD30C-B23A-47CE-83DF-15116A0175D0}" srcOrd="6" destOrd="0" presId="urn:microsoft.com/office/officeart/2005/8/layout/vList4"/>
    <dgm:cxn modelId="{543D5D05-F1CB-4A18-A22C-FF6FEBA411DA}" type="presParOf" srcId="{202CD30C-B23A-47CE-83DF-15116A0175D0}" destId="{4B9266CE-77AB-4A21-829B-57DCEF4DFC8E}" srcOrd="0" destOrd="0" presId="urn:microsoft.com/office/officeart/2005/8/layout/vList4"/>
    <dgm:cxn modelId="{B4C98F8E-6575-4802-B76C-503D153AAC52}" type="presParOf" srcId="{202CD30C-B23A-47CE-83DF-15116A0175D0}" destId="{40A28981-59F2-47EB-AF5D-3F135229B19C}" srcOrd="1" destOrd="0" presId="urn:microsoft.com/office/officeart/2005/8/layout/vList4"/>
    <dgm:cxn modelId="{A501B51D-36B2-4F52-9C4F-A35075DC99F6}" type="presParOf" srcId="{202CD30C-B23A-47CE-83DF-15116A0175D0}" destId="{94A25FF5-5B08-4084-8277-EF928FEA999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7D9ADC-C351-48A8-831C-AFEC73FF1EA6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5C30F07-1DDF-4E09-94CC-75C8A54E7F0B}">
      <dgm:prSet/>
      <dgm:spPr/>
      <dgm:t>
        <a:bodyPr/>
        <a:lstStyle/>
        <a:p>
          <a:r>
            <a:rPr lang="zh-CN" altLang="en-US" dirty="0"/>
            <a:t>生物、地球与环境食品科学</a:t>
          </a:r>
          <a:endParaRPr lang="en-US" dirty="0"/>
        </a:p>
      </dgm:t>
    </dgm:pt>
    <dgm:pt modelId="{B3E22D2A-2712-4AB3-BA86-D8F692129CB6}" type="parTrans" cxnId="{61E6988D-4A26-4CAF-9B34-8478BEE735EE}">
      <dgm:prSet/>
      <dgm:spPr/>
      <dgm:t>
        <a:bodyPr/>
        <a:lstStyle/>
        <a:p>
          <a:endParaRPr lang="en-US"/>
        </a:p>
      </dgm:t>
    </dgm:pt>
    <dgm:pt modelId="{89483B8D-6F1C-42E2-A0AA-087A71E784F7}" type="sibTrans" cxnId="{61E6988D-4A26-4CAF-9B34-8478BEE735EE}">
      <dgm:prSet/>
      <dgm:spPr/>
      <dgm:t>
        <a:bodyPr/>
        <a:lstStyle/>
        <a:p>
          <a:endParaRPr lang="en-US"/>
        </a:p>
      </dgm:t>
    </dgm:pt>
    <dgm:pt modelId="{EE7E2A56-EC99-47C2-8E62-0136121F74A5}">
      <dgm:prSet/>
      <dgm:spPr/>
      <dgm:t>
        <a:bodyPr/>
        <a:lstStyle/>
        <a:p>
          <a:r>
            <a:rPr lang="zh-CN" altLang="en-US" dirty="0"/>
            <a:t>化学</a:t>
          </a:r>
          <a:endParaRPr lang="en-US" dirty="0"/>
        </a:p>
      </dgm:t>
    </dgm:pt>
    <dgm:pt modelId="{96094803-BDFB-46D4-8AAF-CEA11AC56799}" type="parTrans" cxnId="{133F71B5-F037-4593-A36F-2DBC42E221B5}">
      <dgm:prSet/>
      <dgm:spPr/>
      <dgm:t>
        <a:bodyPr/>
        <a:lstStyle/>
        <a:p>
          <a:endParaRPr lang="en-US"/>
        </a:p>
      </dgm:t>
    </dgm:pt>
    <dgm:pt modelId="{7EE456A6-4DE1-48DC-821A-009669997AFC}" type="sibTrans" cxnId="{133F71B5-F037-4593-A36F-2DBC42E221B5}">
      <dgm:prSet/>
      <dgm:spPr/>
      <dgm:t>
        <a:bodyPr/>
        <a:lstStyle/>
        <a:p>
          <a:endParaRPr lang="en-US"/>
        </a:p>
      </dgm:t>
    </dgm:pt>
    <dgm:pt modelId="{CFB38AB1-9137-43B6-AA3C-48D35A54CF1E}">
      <dgm:prSet/>
      <dgm:spPr/>
      <dgm:t>
        <a:bodyPr/>
        <a:lstStyle/>
        <a:p>
          <a:r>
            <a:rPr lang="zh-CN" altLang="en-US" dirty="0"/>
            <a:t>工程、计算及技术</a:t>
          </a:r>
          <a:endParaRPr lang="en-US" dirty="0"/>
        </a:p>
      </dgm:t>
    </dgm:pt>
    <dgm:pt modelId="{1AA7E190-C7EB-4342-9A78-D3BB161ACDD5}" type="parTrans" cxnId="{878512A6-B6C1-4D5A-B160-6DADC86380BB}">
      <dgm:prSet/>
      <dgm:spPr/>
      <dgm:t>
        <a:bodyPr/>
        <a:lstStyle/>
        <a:p>
          <a:endParaRPr lang="en-US"/>
        </a:p>
      </dgm:t>
    </dgm:pt>
    <dgm:pt modelId="{41B79C2A-2520-4F56-8900-D4BD92AB8245}" type="sibTrans" cxnId="{878512A6-B6C1-4D5A-B160-6DADC86380BB}">
      <dgm:prSet/>
      <dgm:spPr/>
      <dgm:t>
        <a:bodyPr/>
        <a:lstStyle/>
        <a:p>
          <a:endParaRPr lang="en-US"/>
        </a:p>
      </dgm:t>
    </dgm:pt>
    <dgm:pt modelId="{02EA52C0-5CE3-4254-BA08-212A4AE24F4F}">
      <dgm:prSet/>
      <dgm:spPr/>
      <dgm:t>
        <a:bodyPr/>
        <a:lstStyle/>
        <a:p>
          <a:r>
            <a:rPr lang="zh-CN" altLang="en-US" dirty="0"/>
            <a:t>数学与统计学</a:t>
          </a:r>
          <a:endParaRPr lang="en-US" dirty="0"/>
        </a:p>
      </dgm:t>
    </dgm:pt>
    <dgm:pt modelId="{B702A75E-5D98-475F-9794-8E9EF32FEDC5}" type="parTrans" cxnId="{EF22D95B-54A8-4903-B59D-2778D604583E}">
      <dgm:prSet/>
      <dgm:spPr/>
      <dgm:t>
        <a:bodyPr/>
        <a:lstStyle/>
        <a:p>
          <a:endParaRPr lang="en-US"/>
        </a:p>
      </dgm:t>
    </dgm:pt>
    <dgm:pt modelId="{357A8C5D-A359-4E03-9F27-09BA95355EF6}" type="sibTrans" cxnId="{EF22D95B-54A8-4903-B59D-2778D604583E}">
      <dgm:prSet/>
      <dgm:spPr/>
      <dgm:t>
        <a:bodyPr/>
        <a:lstStyle/>
        <a:p>
          <a:endParaRPr lang="en-US"/>
        </a:p>
      </dgm:t>
    </dgm:pt>
    <dgm:pt modelId="{786B1A10-D9F1-4FBF-8350-677B8F445544}">
      <dgm:prSet/>
      <dgm:spPr/>
      <dgm:t>
        <a:bodyPr/>
        <a:lstStyle/>
        <a:p>
          <a:r>
            <a:rPr lang="zh-CN" altLang="en-US" dirty="0"/>
            <a:t>物理学</a:t>
          </a:r>
          <a:endParaRPr lang="en-US" dirty="0"/>
        </a:p>
      </dgm:t>
    </dgm:pt>
    <dgm:pt modelId="{0E637993-43EC-46AA-8CD5-E2BA1281EA89}" type="parTrans" cxnId="{494FC0AD-87E0-45A4-B6DC-D578CC75EB63}">
      <dgm:prSet/>
      <dgm:spPr/>
      <dgm:t>
        <a:bodyPr/>
        <a:lstStyle/>
        <a:p>
          <a:endParaRPr lang="en-US"/>
        </a:p>
      </dgm:t>
    </dgm:pt>
    <dgm:pt modelId="{22C99549-17C4-480D-B6D3-24B6D74D0A5C}" type="sibTrans" cxnId="{494FC0AD-87E0-45A4-B6DC-D578CC75EB63}">
      <dgm:prSet/>
      <dgm:spPr/>
      <dgm:t>
        <a:bodyPr/>
        <a:lstStyle/>
        <a:p>
          <a:endParaRPr lang="en-US"/>
        </a:p>
      </dgm:t>
    </dgm:pt>
    <dgm:pt modelId="{7A9A8223-93D4-4963-B457-7BF6B9A5C44B}">
      <dgm:prSet/>
      <dgm:spPr/>
      <dgm:t>
        <a:bodyPr/>
        <a:lstStyle/>
        <a:p>
          <a:r>
            <a:rPr lang="zh-CN" altLang="en-US" dirty="0"/>
            <a:t>运动科学与医学</a:t>
          </a:r>
          <a:endParaRPr lang="en-US" dirty="0"/>
        </a:p>
      </dgm:t>
    </dgm:pt>
    <dgm:pt modelId="{9148B332-CA11-4CDA-AE4C-E99AD8CA7B11}" type="parTrans" cxnId="{1D947906-8742-4DB9-A47C-2E4871943D3F}">
      <dgm:prSet/>
      <dgm:spPr/>
      <dgm:t>
        <a:bodyPr/>
        <a:lstStyle/>
        <a:p>
          <a:endParaRPr lang="en-US"/>
        </a:p>
      </dgm:t>
    </dgm:pt>
    <dgm:pt modelId="{A7FF9AAD-F72D-4293-81BC-D77E685A411D}" type="sibTrans" cxnId="{1D947906-8742-4DB9-A47C-2E4871943D3F}">
      <dgm:prSet/>
      <dgm:spPr/>
      <dgm:t>
        <a:bodyPr/>
        <a:lstStyle/>
        <a:p>
          <a:endParaRPr lang="en-US"/>
        </a:p>
      </dgm:t>
    </dgm:pt>
    <dgm:pt modelId="{AF90B952-6F79-4ABF-89A7-87E3F82BBD40}" type="pres">
      <dgm:prSet presAssocID="{177D9ADC-C351-48A8-831C-AFEC73FF1EA6}" presName="diagram" presStyleCnt="0">
        <dgm:presLayoutVars>
          <dgm:dir/>
          <dgm:resizeHandles val="exact"/>
        </dgm:presLayoutVars>
      </dgm:prSet>
      <dgm:spPr/>
    </dgm:pt>
    <dgm:pt modelId="{3E9930DA-1DEF-4B57-8C2B-1D055236ED4B}" type="pres">
      <dgm:prSet presAssocID="{A5C30F07-1DDF-4E09-94CC-75C8A54E7F0B}" presName="node" presStyleLbl="node1" presStyleIdx="0" presStyleCnt="6">
        <dgm:presLayoutVars>
          <dgm:bulletEnabled val="1"/>
        </dgm:presLayoutVars>
      </dgm:prSet>
      <dgm:spPr/>
    </dgm:pt>
    <dgm:pt modelId="{ED886DBA-2EC2-4F4E-BB1A-AED480C9C955}" type="pres">
      <dgm:prSet presAssocID="{89483B8D-6F1C-42E2-A0AA-087A71E784F7}" presName="sibTrans" presStyleCnt="0"/>
      <dgm:spPr/>
    </dgm:pt>
    <dgm:pt modelId="{0974442D-FB36-40FB-B948-D8ADDA672B86}" type="pres">
      <dgm:prSet presAssocID="{EE7E2A56-EC99-47C2-8E62-0136121F74A5}" presName="node" presStyleLbl="node1" presStyleIdx="1" presStyleCnt="6">
        <dgm:presLayoutVars>
          <dgm:bulletEnabled val="1"/>
        </dgm:presLayoutVars>
      </dgm:prSet>
      <dgm:spPr/>
    </dgm:pt>
    <dgm:pt modelId="{441A52C2-0B37-4348-96BD-2C448FFE5B3D}" type="pres">
      <dgm:prSet presAssocID="{7EE456A6-4DE1-48DC-821A-009669997AFC}" presName="sibTrans" presStyleCnt="0"/>
      <dgm:spPr/>
    </dgm:pt>
    <dgm:pt modelId="{81258B6D-E346-496A-9B9D-F438299FBAE6}" type="pres">
      <dgm:prSet presAssocID="{CFB38AB1-9137-43B6-AA3C-48D35A54CF1E}" presName="node" presStyleLbl="node1" presStyleIdx="2" presStyleCnt="6">
        <dgm:presLayoutVars>
          <dgm:bulletEnabled val="1"/>
        </dgm:presLayoutVars>
      </dgm:prSet>
      <dgm:spPr/>
    </dgm:pt>
    <dgm:pt modelId="{01CF580B-C5C0-48E3-A649-BF00BB23342A}" type="pres">
      <dgm:prSet presAssocID="{41B79C2A-2520-4F56-8900-D4BD92AB8245}" presName="sibTrans" presStyleCnt="0"/>
      <dgm:spPr/>
    </dgm:pt>
    <dgm:pt modelId="{4A9CF07F-DCE1-4F97-B8CC-1456173FC33A}" type="pres">
      <dgm:prSet presAssocID="{02EA52C0-5CE3-4254-BA08-212A4AE24F4F}" presName="node" presStyleLbl="node1" presStyleIdx="3" presStyleCnt="6">
        <dgm:presLayoutVars>
          <dgm:bulletEnabled val="1"/>
        </dgm:presLayoutVars>
      </dgm:prSet>
      <dgm:spPr/>
    </dgm:pt>
    <dgm:pt modelId="{AB7BE824-CD09-4CAA-B5FB-CC3423D28F0D}" type="pres">
      <dgm:prSet presAssocID="{357A8C5D-A359-4E03-9F27-09BA95355EF6}" presName="sibTrans" presStyleCnt="0"/>
      <dgm:spPr/>
    </dgm:pt>
    <dgm:pt modelId="{6AC5ABFB-1C5E-4068-94F2-411E8D615CA9}" type="pres">
      <dgm:prSet presAssocID="{786B1A10-D9F1-4FBF-8350-677B8F445544}" presName="node" presStyleLbl="node1" presStyleIdx="4" presStyleCnt="6">
        <dgm:presLayoutVars>
          <dgm:bulletEnabled val="1"/>
        </dgm:presLayoutVars>
      </dgm:prSet>
      <dgm:spPr/>
    </dgm:pt>
    <dgm:pt modelId="{8EDBA649-8E7B-43DE-8476-CD151ADDE906}" type="pres">
      <dgm:prSet presAssocID="{22C99549-17C4-480D-B6D3-24B6D74D0A5C}" presName="sibTrans" presStyleCnt="0"/>
      <dgm:spPr/>
    </dgm:pt>
    <dgm:pt modelId="{0807BD34-A436-4E02-8CE1-97794360318D}" type="pres">
      <dgm:prSet presAssocID="{7A9A8223-93D4-4963-B457-7BF6B9A5C44B}" presName="node" presStyleLbl="node1" presStyleIdx="5" presStyleCnt="6">
        <dgm:presLayoutVars>
          <dgm:bulletEnabled val="1"/>
        </dgm:presLayoutVars>
      </dgm:prSet>
      <dgm:spPr/>
    </dgm:pt>
  </dgm:ptLst>
  <dgm:cxnLst>
    <dgm:cxn modelId="{F9D23200-3AEE-4D2D-9148-06180D28D748}" type="presOf" srcId="{EE7E2A56-EC99-47C2-8E62-0136121F74A5}" destId="{0974442D-FB36-40FB-B948-D8ADDA672B86}" srcOrd="0" destOrd="0" presId="urn:microsoft.com/office/officeart/2005/8/layout/default"/>
    <dgm:cxn modelId="{74BB1E03-B79A-422E-A98A-205B2B109076}" type="presOf" srcId="{786B1A10-D9F1-4FBF-8350-677B8F445544}" destId="{6AC5ABFB-1C5E-4068-94F2-411E8D615CA9}" srcOrd="0" destOrd="0" presId="urn:microsoft.com/office/officeart/2005/8/layout/default"/>
    <dgm:cxn modelId="{1D947906-8742-4DB9-A47C-2E4871943D3F}" srcId="{177D9ADC-C351-48A8-831C-AFEC73FF1EA6}" destId="{7A9A8223-93D4-4963-B457-7BF6B9A5C44B}" srcOrd="5" destOrd="0" parTransId="{9148B332-CA11-4CDA-AE4C-E99AD8CA7B11}" sibTransId="{A7FF9AAD-F72D-4293-81BC-D77E685A411D}"/>
    <dgm:cxn modelId="{EF22D95B-54A8-4903-B59D-2778D604583E}" srcId="{177D9ADC-C351-48A8-831C-AFEC73FF1EA6}" destId="{02EA52C0-5CE3-4254-BA08-212A4AE24F4F}" srcOrd="3" destOrd="0" parTransId="{B702A75E-5D98-475F-9794-8E9EF32FEDC5}" sibTransId="{357A8C5D-A359-4E03-9F27-09BA95355EF6}"/>
    <dgm:cxn modelId="{1089F26E-6D33-4D94-9882-85B500FF24DC}" type="presOf" srcId="{A5C30F07-1DDF-4E09-94CC-75C8A54E7F0B}" destId="{3E9930DA-1DEF-4B57-8C2B-1D055236ED4B}" srcOrd="0" destOrd="0" presId="urn:microsoft.com/office/officeart/2005/8/layout/default"/>
    <dgm:cxn modelId="{9A01266F-4393-4BB5-9B68-CBF8D358F05F}" type="presOf" srcId="{7A9A8223-93D4-4963-B457-7BF6B9A5C44B}" destId="{0807BD34-A436-4E02-8CE1-97794360318D}" srcOrd="0" destOrd="0" presId="urn:microsoft.com/office/officeart/2005/8/layout/default"/>
    <dgm:cxn modelId="{61E6988D-4A26-4CAF-9B34-8478BEE735EE}" srcId="{177D9ADC-C351-48A8-831C-AFEC73FF1EA6}" destId="{A5C30F07-1DDF-4E09-94CC-75C8A54E7F0B}" srcOrd="0" destOrd="0" parTransId="{B3E22D2A-2712-4AB3-BA86-D8F692129CB6}" sibTransId="{89483B8D-6F1C-42E2-A0AA-087A71E784F7}"/>
    <dgm:cxn modelId="{D5E0B98D-00E8-4DE3-A419-0E08281349A3}" type="presOf" srcId="{177D9ADC-C351-48A8-831C-AFEC73FF1EA6}" destId="{AF90B952-6F79-4ABF-89A7-87E3F82BBD40}" srcOrd="0" destOrd="0" presId="urn:microsoft.com/office/officeart/2005/8/layout/default"/>
    <dgm:cxn modelId="{878512A6-B6C1-4D5A-B160-6DADC86380BB}" srcId="{177D9ADC-C351-48A8-831C-AFEC73FF1EA6}" destId="{CFB38AB1-9137-43B6-AA3C-48D35A54CF1E}" srcOrd="2" destOrd="0" parTransId="{1AA7E190-C7EB-4342-9A78-D3BB161ACDD5}" sibTransId="{41B79C2A-2520-4F56-8900-D4BD92AB8245}"/>
    <dgm:cxn modelId="{494FC0AD-87E0-45A4-B6DC-D578CC75EB63}" srcId="{177D9ADC-C351-48A8-831C-AFEC73FF1EA6}" destId="{786B1A10-D9F1-4FBF-8350-677B8F445544}" srcOrd="4" destOrd="0" parTransId="{0E637993-43EC-46AA-8CD5-E2BA1281EA89}" sibTransId="{22C99549-17C4-480D-B6D3-24B6D74D0A5C}"/>
    <dgm:cxn modelId="{022099B2-B604-462A-BEAD-EA77F5A94519}" type="presOf" srcId="{02EA52C0-5CE3-4254-BA08-212A4AE24F4F}" destId="{4A9CF07F-DCE1-4F97-B8CC-1456173FC33A}" srcOrd="0" destOrd="0" presId="urn:microsoft.com/office/officeart/2005/8/layout/default"/>
    <dgm:cxn modelId="{54D299B2-DA4B-41FF-A218-B421CE3E75D1}" type="presOf" srcId="{CFB38AB1-9137-43B6-AA3C-48D35A54CF1E}" destId="{81258B6D-E346-496A-9B9D-F438299FBAE6}" srcOrd="0" destOrd="0" presId="urn:microsoft.com/office/officeart/2005/8/layout/default"/>
    <dgm:cxn modelId="{133F71B5-F037-4593-A36F-2DBC42E221B5}" srcId="{177D9ADC-C351-48A8-831C-AFEC73FF1EA6}" destId="{EE7E2A56-EC99-47C2-8E62-0136121F74A5}" srcOrd="1" destOrd="0" parTransId="{96094803-BDFB-46D4-8AAF-CEA11AC56799}" sibTransId="{7EE456A6-4DE1-48DC-821A-009669997AFC}"/>
    <dgm:cxn modelId="{0AABE692-0467-4AF5-8879-43F11388AF2C}" type="presParOf" srcId="{AF90B952-6F79-4ABF-89A7-87E3F82BBD40}" destId="{3E9930DA-1DEF-4B57-8C2B-1D055236ED4B}" srcOrd="0" destOrd="0" presId="urn:microsoft.com/office/officeart/2005/8/layout/default"/>
    <dgm:cxn modelId="{F87FD959-16DD-4B01-B214-9F938C8FE8EF}" type="presParOf" srcId="{AF90B952-6F79-4ABF-89A7-87E3F82BBD40}" destId="{ED886DBA-2EC2-4F4E-BB1A-AED480C9C955}" srcOrd="1" destOrd="0" presId="urn:microsoft.com/office/officeart/2005/8/layout/default"/>
    <dgm:cxn modelId="{C2AA589C-9F3A-459D-B5E5-B481DE276DAD}" type="presParOf" srcId="{AF90B952-6F79-4ABF-89A7-87E3F82BBD40}" destId="{0974442D-FB36-40FB-B948-D8ADDA672B86}" srcOrd="2" destOrd="0" presId="urn:microsoft.com/office/officeart/2005/8/layout/default"/>
    <dgm:cxn modelId="{12D0320A-7574-4006-939C-B5FDD90D24EE}" type="presParOf" srcId="{AF90B952-6F79-4ABF-89A7-87E3F82BBD40}" destId="{441A52C2-0B37-4348-96BD-2C448FFE5B3D}" srcOrd="3" destOrd="0" presId="urn:microsoft.com/office/officeart/2005/8/layout/default"/>
    <dgm:cxn modelId="{6156B678-8189-4670-BCB1-8CCBF229A181}" type="presParOf" srcId="{AF90B952-6F79-4ABF-89A7-87E3F82BBD40}" destId="{81258B6D-E346-496A-9B9D-F438299FBAE6}" srcOrd="4" destOrd="0" presId="urn:microsoft.com/office/officeart/2005/8/layout/default"/>
    <dgm:cxn modelId="{F014A624-7616-4D39-9F7D-0C9F9729B8F7}" type="presParOf" srcId="{AF90B952-6F79-4ABF-89A7-87E3F82BBD40}" destId="{01CF580B-C5C0-48E3-A649-BF00BB23342A}" srcOrd="5" destOrd="0" presId="urn:microsoft.com/office/officeart/2005/8/layout/default"/>
    <dgm:cxn modelId="{D0FFB2BD-121B-4FDF-AB80-577CF658DAC6}" type="presParOf" srcId="{AF90B952-6F79-4ABF-89A7-87E3F82BBD40}" destId="{4A9CF07F-DCE1-4F97-B8CC-1456173FC33A}" srcOrd="6" destOrd="0" presId="urn:microsoft.com/office/officeart/2005/8/layout/default"/>
    <dgm:cxn modelId="{8AACD52D-566E-49B3-A2C9-7A08651B1DC6}" type="presParOf" srcId="{AF90B952-6F79-4ABF-89A7-87E3F82BBD40}" destId="{AB7BE824-CD09-4CAA-B5FB-CC3423D28F0D}" srcOrd="7" destOrd="0" presId="urn:microsoft.com/office/officeart/2005/8/layout/default"/>
    <dgm:cxn modelId="{CD49BF5E-0424-4E6B-80E3-149C6857DF86}" type="presParOf" srcId="{AF90B952-6F79-4ABF-89A7-87E3F82BBD40}" destId="{6AC5ABFB-1C5E-4068-94F2-411E8D615CA9}" srcOrd="8" destOrd="0" presId="urn:microsoft.com/office/officeart/2005/8/layout/default"/>
    <dgm:cxn modelId="{C66A4514-F16D-4936-BCA8-2CA289251377}" type="presParOf" srcId="{AF90B952-6F79-4ABF-89A7-87E3F82BBD40}" destId="{8EDBA649-8E7B-43DE-8476-CD151ADDE906}" srcOrd="9" destOrd="0" presId="urn:microsoft.com/office/officeart/2005/8/layout/default"/>
    <dgm:cxn modelId="{89CCB997-32DA-42AA-93E6-BBFFB152E2EC}" type="presParOf" srcId="{AF90B952-6F79-4ABF-89A7-87E3F82BBD40}" destId="{0807BD34-A436-4E02-8CE1-97794360318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AB6D6C-11A9-4B39-98EA-CE8F4E4FF71B}" type="doc">
      <dgm:prSet loTypeId="urn:microsoft.com/office/officeart/2005/8/layout/p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31278DB-2305-48F4-B7D8-6ED89F654AE7}">
      <dgm:prSet phldrT="[Text]"/>
      <dgm:spPr/>
      <dgm:t>
        <a:bodyPr/>
        <a:lstStyle/>
        <a:p>
          <a:r>
            <a:rPr lang="zh-CN" altLang="en-US" dirty="0"/>
            <a:t>期刊</a:t>
          </a:r>
          <a:endParaRPr lang="en-US" dirty="0"/>
        </a:p>
      </dgm:t>
    </dgm:pt>
    <dgm:pt modelId="{2DC73A3C-4C53-4390-A5CE-ED8730F5E416}" type="parTrans" cxnId="{422DD556-F2B5-4B39-92A8-60C77E631F28}">
      <dgm:prSet/>
      <dgm:spPr/>
      <dgm:t>
        <a:bodyPr/>
        <a:lstStyle/>
        <a:p>
          <a:endParaRPr lang="en-US"/>
        </a:p>
      </dgm:t>
    </dgm:pt>
    <dgm:pt modelId="{0E927778-5E3F-49A1-AD92-E55EF05A1B59}" type="sibTrans" cxnId="{422DD556-F2B5-4B39-92A8-60C77E631F28}">
      <dgm:prSet/>
      <dgm:spPr/>
      <dgm:t>
        <a:bodyPr/>
        <a:lstStyle/>
        <a:p>
          <a:endParaRPr lang="en-US"/>
        </a:p>
      </dgm:t>
    </dgm:pt>
    <dgm:pt modelId="{4F5FC56D-F4BF-4934-B815-69094D34FC63}">
      <dgm:prSet phldrT="[Text]"/>
      <dgm:spPr/>
      <dgm:t>
        <a:bodyPr/>
        <a:lstStyle/>
        <a:p>
          <a:r>
            <a:rPr lang="zh-CN" altLang="en-US" dirty="0"/>
            <a:t>研究成果</a:t>
          </a:r>
          <a:endParaRPr lang="en-US" dirty="0"/>
        </a:p>
      </dgm:t>
    </dgm:pt>
    <dgm:pt modelId="{A144B4D6-4772-4B85-A525-82C265887EA2}" type="parTrans" cxnId="{552E63C0-E401-445A-A192-6A62DB4E4DCE}">
      <dgm:prSet/>
      <dgm:spPr/>
      <dgm:t>
        <a:bodyPr/>
        <a:lstStyle/>
        <a:p>
          <a:endParaRPr lang="en-US"/>
        </a:p>
      </dgm:t>
    </dgm:pt>
    <dgm:pt modelId="{6C694049-200F-4B38-8926-5304991C6E4E}" type="sibTrans" cxnId="{552E63C0-E401-445A-A192-6A62DB4E4DCE}">
      <dgm:prSet/>
      <dgm:spPr/>
      <dgm:t>
        <a:bodyPr/>
        <a:lstStyle/>
        <a:p>
          <a:endParaRPr lang="en-US"/>
        </a:p>
      </dgm:t>
    </dgm:pt>
    <dgm:pt modelId="{5454BB2F-8919-41DD-A368-DE872D17F56D}">
      <dgm:prSet phldrT="[Text]"/>
      <dgm:spPr/>
      <dgm:t>
        <a:bodyPr/>
        <a:lstStyle/>
        <a:p>
          <a:r>
            <a:rPr lang="zh-CN" altLang="en-US" dirty="0"/>
            <a:t>同行评审文章</a:t>
          </a:r>
          <a:endParaRPr lang="en-US" dirty="0"/>
        </a:p>
      </dgm:t>
    </dgm:pt>
    <dgm:pt modelId="{0D326FE7-D112-4E55-969C-B2C8BF6E6ECF}" type="parTrans" cxnId="{9399B63D-34E5-4C44-A82A-9CED4ACB721E}">
      <dgm:prSet/>
      <dgm:spPr/>
      <dgm:t>
        <a:bodyPr/>
        <a:lstStyle/>
        <a:p>
          <a:endParaRPr lang="en-US"/>
        </a:p>
      </dgm:t>
    </dgm:pt>
    <dgm:pt modelId="{CD5BBC31-9877-4C73-91F2-33E2BBC7580D}" type="sibTrans" cxnId="{9399B63D-34E5-4C44-A82A-9CED4ACB721E}">
      <dgm:prSet/>
      <dgm:spPr/>
      <dgm:t>
        <a:bodyPr/>
        <a:lstStyle/>
        <a:p>
          <a:endParaRPr lang="en-US"/>
        </a:p>
      </dgm:t>
    </dgm:pt>
    <dgm:pt modelId="{8AAC3F3A-5C21-479A-83C3-D4544CC5A0F7}" type="pres">
      <dgm:prSet presAssocID="{D1AB6D6C-11A9-4B39-98EA-CE8F4E4FF71B}" presName="Name0" presStyleCnt="0">
        <dgm:presLayoutVars>
          <dgm:dir/>
          <dgm:resizeHandles val="exact"/>
        </dgm:presLayoutVars>
      </dgm:prSet>
      <dgm:spPr/>
    </dgm:pt>
    <dgm:pt modelId="{6DBBE1CD-41BE-41E7-8391-30C1E887936B}" type="pres">
      <dgm:prSet presAssocID="{331278DB-2305-48F4-B7D8-6ED89F654AE7}" presName="compNode" presStyleCnt="0"/>
      <dgm:spPr/>
    </dgm:pt>
    <dgm:pt modelId="{9C2E6BE5-55C3-4E31-B759-42EA689CF8DF}" type="pres">
      <dgm:prSet presAssocID="{331278DB-2305-48F4-B7D8-6ED89F654AE7}" presName="pictRect" presStyleLbl="node1" presStyleIdx="0" presStyleCnt="3"/>
      <dgm:spPr/>
    </dgm:pt>
    <dgm:pt modelId="{3A8E666F-69FB-475C-BBDE-B43EBC1462E3}" type="pres">
      <dgm:prSet presAssocID="{331278DB-2305-48F4-B7D8-6ED89F654AE7}" presName="textRect" presStyleLbl="revTx" presStyleIdx="0" presStyleCnt="3">
        <dgm:presLayoutVars>
          <dgm:bulletEnabled val="1"/>
        </dgm:presLayoutVars>
      </dgm:prSet>
      <dgm:spPr/>
    </dgm:pt>
    <dgm:pt modelId="{AC4760DB-795E-4E98-8AE4-E497C4CE29B5}" type="pres">
      <dgm:prSet presAssocID="{0E927778-5E3F-49A1-AD92-E55EF05A1B59}" presName="sibTrans" presStyleLbl="sibTrans2D1" presStyleIdx="0" presStyleCnt="0"/>
      <dgm:spPr/>
    </dgm:pt>
    <dgm:pt modelId="{617BB068-2D05-4670-BB20-98B147F96C85}" type="pres">
      <dgm:prSet presAssocID="{4F5FC56D-F4BF-4934-B815-69094D34FC63}" presName="compNode" presStyleCnt="0"/>
      <dgm:spPr/>
    </dgm:pt>
    <dgm:pt modelId="{3F125B30-CBC8-4244-B72E-40265C79E51A}" type="pres">
      <dgm:prSet presAssocID="{4F5FC56D-F4BF-4934-B815-69094D34FC63}" presName="pictRect" presStyleLbl="node1" presStyleIdx="1" presStyleCnt="3"/>
      <dgm:spPr/>
    </dgm:pt>
    <dgm:pt modelId="{AF37AD4F-76CC-43F2-9CD3-4B9EEE4DD015}" type="pres">
      <dgm:prSet presAssocID="{4F5FC56D-F4BF-4934-B815-69094D34FC63}" presName="textRect" presStyleLbl="revTx" presStyleIdx="1" presStyleCnt="3">
        <dgm:presLayoutVars>
          <dgm:bulletEnabled val="1"/>
        </dgm:presLayoutVars>
      </dgm:prSet>
      <dgm:spPr/>
    </dgm:pt>
    <dgm:pt modelId="{E634C074-D1C6-436E-B1F6-BF6E0C45C1FA}" type="pres">
      <dgm:prSet presAssocID="{6C694049-200F-4B38-8926-5304991C6E4E}" presName="sibTrans" presStyleLbl="sibTrans2D1" presStyleIdx="0" presStyleCnt="0"/>
      <dgm:spPr/>
    </dgm:pt>
    <dgm:pt modelId="{D96310FD-6A37-4C82-B33A-F2038D8205B3}" type="pres">
      <dgm:prSet presAssocID="{5454BB2F-8919-41DD-A368-DE872D17F56D}" presName="compNode" presStyleCnt="0"/>
      <dgm:spPr/>
    </dgm:pt>
    <dgm:pt modelId="{FC54E15F-E760-4458-A03F-695CCB66CCA6}" type="pres">
      <dgm:prSet presAssocID="{5454BB2F-8919-41DD-A368-DE872D17F56D}" presName="pictRect" presStyleLbl="node1" presStyleIdx="2" presStyleCnt="3"/>
      <dgm:spPr/>
    </dgm:pt>
    <dgm:pt modelId="{9B805B87-7067-4184-88A4-8FFB69464AC5}" type="pres">
      <dgm:prSet presAssocID="{5454BB2F-8919-41DD-A368-DE872D17F56D}" presName="textRect" presStyleLbl="revTx" presStyleIdx="2" presStyleCnt="3">
        <dgm:presLayoutVars>
          <dgm:bulletEnabled val="1"/>
        </dgm:presLayoutVars>
      </dgm:prSet>
      <dgm:spPr/>
    </dgm:pt>
  </dgm:ptLst>
  <dgm:cxnLst>
    <dgm:cxn modelId="{5EB22D1A-9C31-41CD-9590-190F2C744981}" type="presOf" srcId="{D1AB6D6C-11A9-4B39-98EA-CE8F4E4FF71B}" destId="{8AAC3F3A-5C21-479A-83C3-D4544CC5A0F7}" srcOrd="0" destOrd="0" presId="urn:microsoft.com/office/officeart/2005/8/layout/pList1"/>
    <dgm:cxn modelId="{3CE8432F-B29C-4E86-A98A-DB4ABCC847BA}" type="presOf" srcId="{331278DB-2305-48F4-B7D8-6ED89F654AE7}" destId="{3A8E666F-69FB-475C-BBDE-B43EBC1462E3}" srcOrd="0" destOrd="0" presId="urn:microsoft.com/office/officeart/2005/8/layout/pList1"/>
    <dgm:cxn modelId="{9399B63D-34E5-4C44-A82A-9CED4ACB721E}" srcId="{D1AB6D6C-11A9-4B39-98EA-CE8F4E4FF71B}" destId="{5454BB2F-8919-41DD-A368-DE872D17F56D}" srcOrd="2" destOrd="0" parTransId="{0D326FE7-D112-4E55-969C-B2C8BF6E6ECF}" sibTransId="{CD5BBC31-9877-4C73-91F2-33E2BBC7580D}"/>
    <dgm:cxn modelId="{FA7B736E-7D57-4ABA-BBEE-7A63CB7DE985}" type="presOf" srcId="{4F5FC56D-F4BF-4934-B815-69094D34FC63}" destId="{AF37AD4F-76CC-43F2-9CD3-4B9EEE4DD015}" srcOrd="0" destOrd="0" presId="urn:microsoft.com/office/officeart/2005/8/layout/pList1"/>
    <dgm:cxn modelId="{422DD556-F2B5-4B39-92A8-60C77E631F28}" srcId="{D1AB6D6C-11A9-4B39-98EA-CE8F4E4FF71B}" destId="{331278DB-2305-48F4-B7D8-6ED89F654AE7}" srcOrd="0" destOrd="0" parTransId="{2DC73A3C-4C53-4390-A5CE-ED8730F5E416}" sibTransId="{0E927778-5E3F-49A1-AD92-E55EF05A1B59}"/>
    <dgm:cxn modelId="{E92C1985-9B98-4E40-976A-8183E51F8938}" type="presOf" srcId="{0E927778-5E3F-49A1-AD92-E55EF05A1B59}" destId="{AC4760DB-795E-4E98-8AE4-E497C4CE29B5}" srcOrd="0" destOrd="0" presId="urn:microsoft.com/office/officeart/2005/8/layout/pList1"/>
    <dgm:cxn modelId="{552E63C0-E401-445A-A192-6A62DB4E4DCE}" srcId="{D1AB6D6C-11A9-4B39-98EA-CE8F4E4FF71B}" destId="{4F5FC56D-F4BF-4934-B815-69094D34FC63}" srcOrd="1" destOrd="0" parTransId="{A144B4D6-4772-4B85-A525-82C265887EA2}" sibTransId="{6C694049-200F-4B38-8926-5304991C6E4E}"/>
    <dgm:cxn modelId="{609B74D3-1889-466A-9484-430E60B6C31F}" type="presOf" srcId="{6C694049-200F-4B38-8926-5304991C6E4E}" destId="{E634C074-D1C6-436E-B1F6-BF6E0C45C1FA}" srcOrd="0" destOrd="0" presId="urn:microsoft.com/office/officeart/2005/8/layout/pList1"/>
    <dgm:cxn modelId="{B3B960FC-8E9B-49AC-9E28-5EBBBD908D46}" type="presOf" srcId="{5454BB2F-8919-41DD-A368-DE872D17F56D}" destId="{9B805B87-7067-4184-88A4-8FFB69464AC5}" srcOrd="0" destOrd="0" presId="urn:microsoft.com/office/officeart/2005/8/layout/pList1"/>
    <dgm:cxn modelId="{F18C5650-559B-4537-BFDD-CD3271C86780}" type="presParOf" srcId="{8AAC3F3A-5C21-479A-83C3-D4544CC5A0F7}" destId="{6DBBE1CD-41BE-41E7-8391-30C1E887936B}" srcOrd="0" destOrd="0" presId="urn:microsoft.com/office/officeart/2005/8/layout/pList1"/>
    <dgm:cxn modelId="{F4D04392-033E-4E4A-A1B6-27A6A091E529}" type="presParOf" srcId="{6DBBE1CD-41BE-41E7-8391-30C1E887936B}" destId="{9C2E6BE5-55C3-4E31-B759-42EA689CF8DF}" srcOrd="0" destOrd="0" presId="urn:microsoft.com/office/officeart/2005/8/layout/pList1"/>
    <dgm:cxn modelId="{CAD8D0B4-AEF4-4D88-8631-1114F4298965}" type="presParOf" srcId="{6DBBE1CD-41BE-41E7-8391-30C1E887936B}" destId="{3A8E666F-69FB-475C-BBDE-B43EBC1462E3}" srcOrd="1" destOrd="0" presId="urn:microsoft.com/office/officeart/2005/8/layout/pList1"/>
    <dgm:cxn modelId="{21147F0F-8DC7-4AB5-813A-F1BC8106DF56}" type="presParOf" srcId="{8AAC3F3A-5C21-479A-83C3-D4544CC5A0F7}" destId="{AC4760DB-795E-4E98-8AE4-E497C4CE29B5}" srcOrd="1" destOrd="0" presId="urn:microsoft.com/office/officeart/2005/8/layout/pList1"/>
    <dgm:cxn modelId="{A34E5DE4-990D-4BFC-8AC9-82BDF8ACB8F3}" type="presParOf" srcId="{8AAC3F3A-5C21-479A-83C3-D4544CC5A0F7}" destId="{617BB068-2D05-4670-BB20-98B147F96C85}" srcOrd="2" destOrd="0" presId="urn:microsoft.com/office/officeart/2005/8/layout/pList1"/>
    <dgm:cxn modelId="{C4FC411A-1106-4B3E-94DE-E96DA294C766}" type="presParOf" srcId="{617BB068-2D05-4670-BB20-98B147F96C85}" destId="{3F125B30-CBC8-4244-B72E-40265C79E51A}" srcOrd="0" destOrd="0" presId="urn:microsoft.com/office/officeart/2005/8/layout/pList1"/>
    <dgm:cxn modelId="{E0AC1EA7-1636-4BC5-84F5-D0A5FDCF769E}" type="presParOf" srcId="{617BB068-2D05-4670-BB20-98B147F96C85}" destId="{AF37AD4F-76CC-43F2-9CD3-4B9EEE4DD015}" srcOrd="1" destOrd="0" presId="urn:microsoft.com/office/officeart/2005/8/layout/pList1"/>
    <dgm:cxn modelId="{D10DE743-0E37-4366-8CFE-839EDDFAA8A7}" type="presParOf" srcId="{8AAC3F3A-5C21-479A-83C3-D4544CC5A0F7}" destId="{E634C074-D1C6-436E-B1F6-BF6E0C45C1FA}" srcOrd="3" destOrd="0" presId="urn:microsoft.com/office/officeart/2005/8/layout/pList1"/>
    <dgm:cxn modelId="{FE7E1208-E4BA-433C-86B0-9FD2926087AC}" type="presParOf" srcId="{8AAC3F3A-5C21-479A-83C3-D4544CC5A0F7}" destId="{D96310FD-6A37-4C82-B33A-F2038D8205B3}" srcOrd="4" destOrd="0" presId="urn:microsoft.com/office/officeart/2005/8/layout/pList1"/>
    <dgm:cxn modelId="{2AA04F10-DE39-4685-8C9E-0AFCF47CC345}" type="presParOf" srcId="{D96310FD-6A37-4C82-B33A-F2038D8205B3}" destId="{FC54E15F-E760-4458-A03F-695CCB66CCA6}" srcOrd="0" destOrd="0" presId="urn:microsoft.com/office/officeart/2005/8/layout/pList1"/>
    <dgm:cxn modelId="{1A8663AE-45D8-4BCC-AF56-1712D6809C04}" type="presParOf" srcId="{D96310FD-6A37-4C82-B33A-F2038D8205B3}" destId="{9B805B87-7067-4184-88A4-8FFB69464AC5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AB6D6C-11A9-4B39-98EA-CE8F4E4FF71B}" type="doc">
      <dgm:prSet loTypeId="urn:microsoft.com/office/officeart/2005/8/layout/p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31278DB-2305-48F4-B7D8-6ED89F654AE7}">
      <dgm:prSet phldrT="[Text]"/>
      <dgm:spPr/>
      <dgm:t>
        <a:bodyPr/>
        <a:lstStyle/>
        <a:p>
          <a:r>
            <a:rPr lang="zh-CN" altLang="en-US" dirty="0"/>
            <a:t>期刊</a:t>
          </a:r>
          <a:endParaRPr lang="en-US" dirty="0"/>
        </a:p>
      </dgm:t>
    </dgm:pt>
    <dgm:pt modelId="{2DC73A3C-4C53-4390-A5CE-ED8730F5E416}" type="parTrans" cxnId="{422DD556-F2B5-4B39-92A8-60C77E631F28}">
      <dgm:prSet/>
      <dgm:spPr/>
      <dgm:t>
        <a:bodyPr/>
        <a:lstStyle/>
        <a:p>
          <a:endParaRPr lang="en-US"/>
        </a:p>
      </dgm:t>
    </dgm:pt>
    <dgm:pt modelId="{0E927778-5E3F-49A1-AD92-E55EF05A1B59}" type="sibTrans" cxnId="{422DD556-F2B5-4B39-92A8-60C77E631F28}">
      <dgm:prSet/>
      <dgm:spPr/>
      <dgm:t>
        <a:bodyPr/>
        <a:lstStyle/>
        <a:p>
          <a:endParaRPr lang="en-US"/>
        </a:p>
      </dgm:t>
    </dgm:pt>
    <dgm:pt modelId="{4F5FC56D-F4BF-4934-B815-69094D34FC63}">
      <dgm:prSet phldrT="[Text]"/>
      <dgm:spPr/>
      <dgm:t>
        <a:bodyPr/>
        <a:lstStyle/>
        <a:p>
          <a:r>
            <a:rPr lang="zh-CN" altLang="en-US" dirty="0"/>
            <a:t>研究成果</a:t>
          </a:r>
          <a:endParaRPr lang="en-US" dirty="0"/>
        </a:p>
      </dgm:t>
    </dgm:pt>
    <dgm:pt modelId="{A144B4D6-4772-4B85-A525-82C265887EA2}" type="parTrans" cxnId="{552E63C0-E401-445A-A192-6A62DB4E4DCE}">
      <dgm:prSet/>
      <dgm:spPr/>
      <dgm:t>
        <a:bodyPr/>
        <a:lstStyle/>
        <a:p>
          <a:endParaRPr lang="en-US"/>
        </a:p>
      </dgm:t>
    </dgm:pt>
    <dgm:pt modelId="{6C694049-200F-4B38-8926-5304991C6E4E}" type="sibTrans" cxnId="{552E63C0-E401-445A-A192-6A62DB4E4DCE}">
      <dgm:prSet/>
      <dgm:spPr/>
      <dgm:t>
        <a:bodyPr/>
        <a:lstStyle/>
        <a:p>
          <a:endParaRPr lang="en-US"/>
        </a:p>
      </dgm:t>
    </dgm:pt>
    <dgm:pt modelId="{5454BB2F-8919-41DD-A368-DE872D17F56D}">
      <dgm:prSet phldrT="[Text]"/>
      <dgm:spPr/>
      <dgm:t>
        <a:bodyPr/>
        <a:lstStyle/>
        <a:p>
          <a:r>
            <a:rPr lang="zh-CN" altLang="en-US" dirty="0"/>
            <a:t>同行评审文章</a:t>
          </a:r>
          <a:endParaRPr lang="en-US" dirty="0"/>
        </a:p>
      </dgm:t>
    </dgm:pt>
    <dgm:pt modelId="{0D326FE7-D112-4E55-969C-B2C8BF6E6ECF}" type="parTrans" cxnId="{9399B63D-34E5-4C44-A82A-9CED4ACB721E}">
      <dgm:prSet/>
      <dgm:spPr/>
      <dgm:t>
        <a:bodyPr/>
        <a:lstStyle/>
        <a:p>
          <a:endParaRPr lang="en-US"/>
        </a:p>
      </dgm:t>
    </dgm:pt>
    <dgm:pt modelId="{CD5BBC31-9877-4C73-91F2-33E2BBC7580D}" type="sibTrans" cxnId="{9399B63D-34E5-4C44-A82A-9CED4ACB721E}">
      <dgm:prSet/>
      <dgm:spPr/>
      <dgm:t>
        <a:bodyPr/>
        <a:lstStyle/>
        <a:p>
          <a:endParaRPr lang="en-US"/>
        </a:p>
      </dgm:t>
    </dgm:pt>
    <dgm:pt modelId="{8AAC3F3A-5C21-479A-83C3-D4544CC5A0F7}" type="pres">
      <dgm:prSet presAssocID="{D1AB6D6C-11A9-4B39-98EA-CE8F4E4FF71B}" presName="Name0" presStyleCnt="0">
        <dgm:presLayoutVars>
          <dgm:dir/>
          <dgm:resizeHandles val="exact"/>
        </dgm:presLayoutVars>
      </dgm:prSet>
      <dgm:spPr/>
    </dgm:pt>
    <dgm:pt modelId="{6DBBE1CD-41BE-41E7-8391-30C1E887936B}" type="pres">
      <dgm:prSet presAssocID="{331278DB-2305-48F4-B7D8-6ED89F654AE7}" presName="compNode" presStyleCnt="0"/>
      <dgm:spPr/>
    </dgm:pt>
    <dgm:pt modelId="{9C2E6BE5-55C3-4E31-B759-42EA689CF8DF}" type="pres">
      <dgm:prSet presAssocID="{331278DB-2305-48F4-B7D8-6ED89F654AE7}" presName="pictRect" presStyleLbl="node1" presStyleIdx="0" presStyleCnt="3"/>
      <dgm:spPr/>
    </dgm:pt>
    <dgm:pt modelId="{3A8E666F-69FB-475C-BBDE-B43EBC1462E3}" type="pres">
      <dgm:prSet presAssocID="{331278DB-2305-48F4-B7D8-6ED89F654AE7}" presName="textRect" presStyleLbl="revTx" presStyleIdx="0" presStyleCnt="3">
        <dgm:presLayoutVars>
          <dgm:bulletEnabled val="1"/>
        </dgm:presLayoutVars>
      </dgm:prSet>
      <dgm:spPr/>
    </dgm:pt>
    <dgm:pt modelId="{AC4760DB-795E-4E98-8AE4-E497C4CE29B5}" type="pres">
      <dgm:prSet presAssocID="{0E927778-5E3F-49A1-AD92-E55EF05A1B59}" presName="sibTrans" presStyleLbl="sibTrans2D1" presStyleIdx="0" presStyleCnt="0"/>
      <dgm:spPr/>
    </dgm:pt>
    <dgm:pt modelId="{617BB068-2D05-4670-BB20-98B147F96C85}" type="pres">
      <dgm:prSet presAssocID="{4F5FC56D-F4BF-4934-B815-69094D34FC63}" presName="compNode" presStyleCnt="0"/>
      <dgm:spPr/>
    </dgm:pt>
    <dgm:pt modelId="{3F125B30-CBC8-4244-B72E-40265C79E51A}" type="pres">
      <dgm:prSet presAssocID="{4F5FC56D-F4BF-4934-B815-69094D34FC63}" presName="pictRect" presStyleLbl="node1" presStyleIdx="1" presStyleCnt="3"/>
      <dgm:spPr/>
    </dgm:pt>
    <dgm:pt modelId="{AF37AD4F-76CC-43F2-9CD3-4B9EEE4DD015}" type="pres">
      <dgm:prSet presAssocID="{4F5FC56D-F4BF-4934-B815-69094D34FC63}" presName="textRect" presStyleLbl="revTx" presStyleIdx="1" presStyleCnt="3">
        <dgm:presLayoutVars>
          <dgm:bulletEnabled val="1"/>
        </dgm:presLayoutVars>
      </dgm:prSet>
      <dgm:spPr/>
    </dgm:pt>
    <dgm:pt modelId="{E634C074-D1C6-436E-B1F6-BF6E0C45C1FA}" type="pres">
      <dgm:prSet presAssocID="{6C694049-200F-4B38-8926-5304991C6E4E}" presName="sibTrans" presStyleLbl="sibTrans2D1" presStyleIdx="0" presStyleCnt="0"/>
      <dgm:spPr/>
    </dgm:pt>
    <dgm:pt modelId="{D96310FD-6A37-4C82-B33A-F2038D8205B3}" type="pres">
      <dgm:prSet presAssocID="{5454BB2F-8919-41DD-A368-DE872D17F56D}" presName="compNode" presStyleCnt="0"/>
      <dgm:spPr/>
    </dgm:pt>
    <dgm:pt modelId="{FC54E15F-E760-4458-A03F-695CCB66CCA6}" type="pres">
      <dgm:prSet presAssocID="{5454BB2F-8919-41DD-A368-DE872D17F56D}" presName="pictRect" presStyleLbl="node1" presStyleIdx="2" presStyleCnt="3"/>
      <dgm:spPr/>
    </dgm:pt>
    <dgm:pt modelId="{9B805B87-7067-4184-88A4-8FFB69464AC5}" type="pres">
      <dgm:prSet presAssocID="{5454BB2F-8919-41DD-A368-DE872D17F56D}" presName="textRect" presStyleLbl="revTx" presStyleIdx="2" presStyleCnt="3">
        <dgm:presLayoutVars>
          <dgm:bulletEnabled val="1"/>
        </dgm:presLayoutVars>
      </dgm:prSet>
      <dgm:spPr/>
    </dgm:pt>
  </dgm:ptLst>
  <dgm:cxnLst>
    <dgm:cxn modelId="{5EB22D1A-9C31-41CD-9590-190F2C744981}" type="presOf" srcId="{D1AB6D6C-11A9-4B39-98EA-CE8F4E4FF71B}" destId="{8AAC3F3A-5C21-479A-83C3-D4544CC5A0F7}" srcOrd="0" destOrd="0" presId="urn:microsoft.com/office/officeart/2005/8/layout/pList1"/>
    <dgm:cxn modelId="{3CE8432F-B29C-4E86-A98A-DB4ABCC847BA}" type="presOf" srcId="{331278DB-2305-48F4-B7D8-6ED89F654AE7}" destId="{3A8E666F-69FB-475C-BBDE-B43EBC1462E3}" srcOrd="0" destOrd="0" presId="urn:microsoft.com/office/officeart/2005/8/layout/pList1"/>
    <dgm:cxn modelId="{9399B63D-34E5-4C44-A82A-9CED4ACB721E}" srcId="{D1AB6D6C-11A9-4B39-98EA-CE8F4E4FF71B}" destId="{5454BB2F-8919-41DD-A368-DE872D17F56D}" srcOrd="2" destOrd="0" parTransId="{0D326FE7-D112-4E55-969C-B2C8BF6E6ECF}" sibTransId="{CD5BBC31-9877-4C73-91F2-33E2BBC7580D}"/>
    <dgm:cxn modelId="{FA7B736E-7D57-4ABA-BBEE-7A63CB7DE985}" type="presOf" srcId="{4F5FC56D-F4BF-4934-B815-69094D34FC63}" destId="{AF37AD4F-76CC-43F2-9CD3-4B9EEE4DD015}" srcOrd="0" destOrd="0" presId="urn:microsoft.com/office/officeart/2005/8/layout/pList1"/>
    <dgm:cxn modelId="{422DD556-F2B5-4B39-92A8-60C77E631F28}" srcId="{D1AB6D6C-11A9-4B39-98EA-CE8F4E4FF71B}" destId="{331278DB-2305-48F4-B7D8-6ED89F654AE7}" srcOrd="0" destOrd="0" parTransId="{2DC73A3C-4C53-4390-A5CE-ED8730F5E416}" sibTransId="{0E927778-5E3F-49A1-AD92-E55EF05A1B59}"/>
    <dgm:cxn modelId="{E92C1985-9B98-4E40-976A-8183E51F8938}" type="presOf" srcId="{0E927778-5E3F-49A1-AD92-E55EF05A1B59}" destId="{AC4760DB-795E-4E98-8AE4-E497C4CE29B5}" srcOrd="0" destOrd="0" presId="urn:microsoft.com/office/officeart/2005/8/layout/pList1"/>
    <dgm:cxn modelId="{552E63C0-E401-445A-A192-6A62DB4E4DCE}" srcId="{D1AB6D6C-11A9-4B39-98EA-CE8F4E4FF71B}" destId="{4F5FC56D-F4BF-4934-B815-69094D34FC63}" srcOrd="1" destOrd="0" parTransId="{A144B4D6-4772-4B85-A525-82C265887EA2}" sibTransId="{6C694049-200F-4B38-8926-5304991C6E4E}"/>
    <dgm:cxn modelId="{609B74D3-1889-466A-9484-430E60B6C31F}" type="presOf" srcId="{6C694049-200F-4B38-8926-5304991C6E4E}" destId="{E634C074-D1C6-436E-B1F6-BF6E0C45C1FA}" srcOrd="0" destOrd="0" presId="urn:microsoft.com/office/officeart/2005/8/layout/pList1"/>
    <dgm:cxn modelId="{B3B960FC-8E9B-49AC-9E28-5EBBBD908D46}" type="presOf" srcId="{5454BB2F-8919-41DD-A368-DE872D17F56D}" destId="{9B805B87-7067-4184-88A4-8FFB69464AC5}" srcOrd="0" destOrd="0" presId="urn:microsoft.com/office/officeart/2005/8/layout/pList1"/>
    <dgm:cxn modelId="{F18C5650-559B-4537-BFDD-CD3271C86780}" type="presParOf" srcId="{8AAC3F3A-5C21-479A-83C3-D4544CC5A0F7}" destId="{6DBBE1CD-41BE-41E7-8391-30C1E887936B}" srcOrd="0" destOrd="0" presId="urn:microsoft.com/office/officeart/2005/8/layout/pList1"/>
    <dgm:cxn modelId="{F4D04392-033E-4E4A-A1B6-27A6A091E529}" type="presParOf" srcId="{6DBBE1CD-41BE-41E7-8391-30C1E887936B}" destId="{9C2E6BE5-55C3-4E31-B759-42EA689CF8DF}" srcOrd="0" destOrd="0" presId="urn:microsoft.com/office/officeart/2005/8/layout/pList1"/>
    <dgm:cxn modelId="{CAD8D0B4-AEF4-4D88-8631-1114F4298965}" type="presParOf" srcId="{6DBBE1CD-41BE-41E7-8391-30C1E887936B}" destId="{3A8E666F-69FB-475C-BBDE-B43EBC1462E3}" srcOrd="1" destOrd="0" presId="urn:microsoft.com/office/officeart/2005/8/layout/pList1"/>
    <dgm:cxn modelId="{21147F0F-8DC7-4AB5-813A-F1BC8106DF56}" type="presParOf" srcId="{8AAC3F3A-5C21-479A-83C3-D4544CC5A0F7}" destId="{AC4760DB-795E-4E98-8AE4-E497C4CE29B5}" srcOrd="1" destOrd="0" presId="urn:microsoft.com/office/officeart/2005/8/layout/pList1"/>
    <dgm:cxn modelId="{A34E5DE4-990D-4BFC-8AC9-82BDF8ACB8F3}" type="presParOf" srcId="{8AAC3F3A-5C21-479A-83C3-D4544CC5A0F7}" destId="{617BB068-2D05-4670-BB20-98B147F96C85}" srcOrd="2" destOrd="0" presId="urn:microsoft.com/office/officeart/2005/8/layout/pList1"/>
    <dgm:cxn modelId="{C4FC411A-1106-4B3E-94DE-E96DA294C766}" type="presParOf" srcId="{617BB068-2D05-4670-BB20-98B147F96C85}" destId="{3F125B30-CBC8-4244-B72E-40265C79E51A}" srcOrd="0" destOrd="0" presId="urn:microsoft.com/office/officeart/2005/8/layout/pList1"/>
    <dgm:cxn modelId="{E0AC1EA7-1636-4BC5-84F5-D0A5FDCF769E}" type="presParOf" srcId="{617BB068-2D05-4670-BB20-98B147F96C85}" destId="{AF37AD4F-76CC-43F2-9CD3-4B9EEE4DD015}" srcOrd="1" destOrd="0" presId="urn:microsoft.com/office/officeart/2005/8/layout/pList1"/>
    <dgm:cxn modelId="{D10DE743-0E37-4366-8CFE-839EDDFAA8A7}" type="presParOf" srcId="{8AAC3F3A-5C21-479A-83C3-D4544CC5A0F7}" destId="{E634C074-D1C6-436E-B1F6-BF6E0C45C1FA}" srcOrd="3" destOrd="0" presId="urn:microsoft.com/office/officeart/2005/8/layout/pList1"/>
    <dgm:cxn modelId="{FE7E1208-E4BA-433C-86B0-9FD2926087AC}" type="presParOf" srcId="{8AAC3F3A-5C21-479A-83C3-D4544CC5A0F7}" destId="{D96310FD-6A37-4C82-B33A-F2038D8205B3}" srcOrd="4" destOrd="0" presId="urn:microsoft.com/office/officeart/2005/8/layout/pList1"/>
    <dgm:cxn modelId="{2AA04F10-DE39-4685-8C9E-0AFCF47CC345}" type="presParOf" srcId="{D96310FD-6A37-4C82-B33A-F2038D8205B3}" destId="{FC54E15F-E760-4458-A03F-695CCB66CCA6}" srcOrd="0" destOrd="0" presId="urn:microsoft.com/office/officeart/2005/8/layout/pList1"/>
    <dgm:cxn modelId="{1A8663AE-45D8-4BCC-AF56-1712D6809C04}" type="presParOf" srcId="{D96310FD-6A37-4C82-B33A-F2038D8205B3}" destId="{9B805B87-7067-4184-88A4-8FFB69464AC5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AB6D6C-11A9-4B39-98EA-CE8F4E4FF71B}" type="doc">
      <dgm:prSet loTypeId="urn:microsoft.com/office/officeart/2005/8/layout/p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31278DB-2305-48F4-B7D8-6ED89F654AE7}">
      <dgm:prSet phldrT="[Text]"/>
      <dgm:spPr/>
      <dgm:t>
        <a:bodyPr/>
        <a:lstStyle/>
        <a:p>
          <a:r>
            <a:rPr lang="zh-CN" altLang="en-US" dirty="0"/>
            <a:t>期刊</a:t>
          </a:r>
          <a:endParaRPr lang="en-US" dirty="0"/>
        </a:p>
      </dgm:t>
    </dgm:pt>
    <dgm:pt modelId="{2DC73A3C-4C53-4390-A5CE-ED8730F5E416}" type="parTrans" cxnId="{422DD556-F2B5-4B39-92A8-60C77E631F28}">
      <dgm:prSet/>
      <dgm:spPr/>
      <dgm:t>
        <a:bodyPr/>
        <a:lstStyle/>
        <a:p>
          <a:endParaRPr lang="en-US"/>
        </a:p>
      </dgm:t>
    </dgm:pt>
    <dgm:pt modelId="{0E927778-5E3F-49A1-AD92-E55EF05A1B59}" type="sibTrans" cxnId="{422DD556-F2B5-4B39-92A8-60C77E631F28}">
      <dgm:prSet/>
      <dgm:spPr/>
      <dgm:t>
        <a:bodyPr/>
        <a:lstStyle/>
        <a:p>
          <a:endParaRPr lang="en-US"/>
        </a:p>
      </dgm:t>
    </dgm:pt>
    <dgm:pt modelId="{4F5FC56D-F4BF-4934-B815-69094D34FC63}">
      <dgm:prSet phldrT="[Text]"/>
      <dgm:spPr/>
      <dgm:t>
        <a:bodyPr/>
        <a:lstStyle/>
        <a:p>
          <a:r>
            <a:rPr lang="zh-CN" altLang="en-US" dirty="0"/>
            <a:t>研究成果</a:t>
          </a:r>
          <a:endParaRPr lang="en-US" dirty="0"/>
        </a:p>
      </dgm:t>
    </dgm:pt>
    <dgm:pt modelId="{A144B4D6-4772-4B85-A525-82C265887EA2}" type="parTrans" cxnId="{552E63C0-E401-445A-A192-6A62DB4E4DCE}">
      <dgm:prSet/>
      <dgm:spPr/>
      <dgm:t>
        <a:bodyPr/>
        <a:lstStyle/>
        <a:p>
          <a:endParaRPr lang="en-US"/>
        </a:p>
      </dgm:t>
    </dgm:pt>
    <dgm:pt modelId="{6C694049-200F-4B38-8926-5304991C6E4E}" type="sibTrans" cxnId="{552E63C0-E401-445A-A192-6A62DB4E4DCE}">
      <dgm:prSet/>
      <dgm:spPr/>
      <dgm:t>
        <a:bodyPr/>
        <a:lstStyle/>
        <a:p>
          <a:endParaRPr lang="en-US"/>
        </a:p>
      </dgm:t>
    </dgm:pt>
    <dgm:pt modelId="{5454BB2F-8919-41DD-A368-DE872D17F56D}">
      <dgm:prSet phldrT="[Text]"/>
      <dgm:spPr/>
      <dgm:t>
        <a:bodyPr/>
        <a:lstStyle/>
        <a:p>
          <a:r>
            <a:rPr lang="zh-CN" altLang="en-US" dirty="0"/>
            <a:t>同行评审文章</a:t>
          </a:r>
          <a:endParaRPr lang="en-US" dirty="0"/>
        </a:p>
      </dgm:t>
    </dgm:pt>
    <dgm:pt modelId="{0D326FE7-D112-4E55-969C-B2C8BF6E6ECF}" type="parTrans" cxnId="{9399B63D-34E5-4C44-A82A-9CED4ACB721E}">
      <dgm:prSet/>
      <dgm:spPr/>
      <dgm:t>
        <a:bodyPr/>
        <a:lstStyle/>
        <a:p>
          <a:endParaRPr lang="en-US"/>
        </a:p>
      </dgm:t>
    </dgm:pt>
    <dgm:pt modelId="{CD5BBC31-9877-4C73-91F2-33E2BBC7580D}" type="sibTrans" cxnId="{9399B63D-34E5-4C44-A82A-9CED4ACB721E}">
      <dgm:prSet/>
      <dgm:spPr/>
      <dgm:t>
        <a:bodyPr/>
        <a:lstStyle/>
        <a:p>
          <a:endParaRPr lang="en-US"/>
        </a:p>
      </dgm:t>
    </dgm:pt>
    <dgm:pt modelId="{8AAC3F3A-5C21-479A-83C3-D4544CC5A0F7}" type="pres">
      <dgm:prSet presAssocID="{D1AB6D6C-11A9-4B39-98EA-CE8F4E4FF71B}" presName="Name0" presStyleCnt="0">
        <dgm:presLayoutVars>
          <dgm:dir/>
          <dgm:resizeHandles val="exact"/>
        </dgm:presLayoutVars>
      </dgm:prSet>
      <dgm:spPr/>
    </dgm:pt>
    <dgm:pt modelId="{6DBBE1CD-41BE-41E7-8391-30C1E887936B}" type="pres">
      <dgm:prSet presAssocID="{331278DB-2305-48F4-B7D8-6ED89F654AE7}" presName="compNode" presStyleCnt="0"/>
      <dgm:spPr/>
    </dgm:pt>
    <dgm:pt modelId="{9C2E6BE5-55C3-4E31-B759-42EA689CF8DF}" type="pres">
      <dgm:prSet presAssocID="{331278DB-2305-48F4-B7D8-6ED89F654AE7}" presName="pictRect" presStyleLbl="node1" presStyleIdx="0" presStyleCnt="3"/>
      <dgm:spPr/>
    </dgm:pt>
    <dgm:pt modelId="{3A8E666F-69FB-475C-BBDE-B43EBC1462E3}" type="pres">
      <dgm:prSet presAssocID="{331278DB-2305-48F4-B7D8-6ED89F654AE7}" presName="textRect" presStyleLbl="revTx" presStyleIdx="0" presStyleCnt="3">
        <dgm:presLayoutVars>
          <dgm:bulletEnabled val="1"/>
        </dgm:presLayoutVars>
      </dgm:prSet>
      <dgm:spPr/>
    </dgm:pt>
    <dgm:pt modelId="{AC4760DB-795E-4E98-8AE4-E497C4CE29B5}" type="pres">
      <dgm:prSet presAssocID="{0E927778-5E3F-49A1-AD92-E55EF05A1B59}" presName="sibTrans" presStyleLbl="sibTrans2D1" presStyleIdx="0" presStyleCnt="0"/>
      <dgm:spPr/>
    </dgm:pt>
    <dgm:pt modelId="{617BB068-2D05-4670-BB20-98B147F96C85}" type="pres">
      <dgm:prSet presAssocID="{4F5FC56D-F4BF-4934-B815-69094D34FC63}" presName="compNode" presStyleCnt="0"/>
      <dgm:spPr/>
    </dgm:pt>
    <dgm:pt modelId="{3F125B30-CBC8-4244-B72E-40265C79E51A}" type="pres">
      <dgm:prSet presAssocID="{4F5FC56D-F4BF-4934-B815-69094D34FC63}" presName="pictRect" presStyleLbl="node1" presStyleIdx="1" presStyleCnt="3"/>
      <dgm:spPr/>
    </dgm:pt>
    <dgm:pt modelId="{AF37AD4F-76CC-43F2-9CD3-4B9EEE4DD015}" type="pres">
      <dgm:prSet presAssocID="{4F5FC56D-F4BF-4934-B815-69094D34FC63}" presName="textRect" presStyleLbl="revTx" presStyleIdx="1" presStyleCnt="3">
        <dgm:presLayoutVars>
          <dgm:bulletEnabled val="1"/>
        </dgm:presLayoutVars>
      </dgm:prSet>
      <dgm:spPr/>
    </dgm:pt>
    <dgm:pt modelId="{E634C074-D1C6-436E-B1F6-BF6E0C45C1FA}" type="pres">
      <dgm:prSet presAssocID="{6C694049-200F-4B38-8926-5304991C6E4E}" presName="sibTrans" presStyleLbl="sibTrans2D1" presStyleIdx="0" presStyleCnt="0"/>
      <dgm:spPr/>
    </dgm:pt>
    <dgm:pt modelId="{D96310FD-6A37-4C82-B33A-F2038D8205B3}" type="pres">
      <dgm:prSet presAssocID="{5454BB2F-8919-41DD-A368-DE872D17F56D}" presName="compNode" presStyleCnt="0"/>
      <dgm:spPr/>
    </dgm:pt>
    <dgm:pt modelId="{FC54E15F-E760-4458-A03F-695CCB66CCA6}" type="pres">
      <dgm:prSet presAssocID="{5454BB2F-8919-41DD-A368-DE872D17F56D}" presName="pictRect" presStyleLbl="node1" presStyleIdx="2" presStyleCnt="3"/>
      <dgm:spPr/>
    </dgm:pt>
    <dgm:pt modelId="{9B805B87-7067-4184-88A4-8FFB69464AC5}" type="pres">
      <dgm:prSet presAssocID="{5454BB2F-8919-41DD-A368-DE872D17F56D}" presName="textRect" presStyleLbl="revTx" presStyleIdx="2" presStyleCnt="3">
        <dgm:presLayoutVars>
          <dgm:bulletEnabled val="1"/>
        </dgm:presLayoutVars>
      </dgm:prSet>
      <dgm:spPr/>
    </dgm:pt>
  </dgm:ptLst>
  <dgm:cxnLst>
    <dgm:cxn modelId="{5EB22D1A-9C31-41CD-9590-190F2C744981}" type="presOf" srcId="{D1AB6D6C-11A9-4B39-98EA-CE8F4E4FF71B}" destId="{8AAC3F3A-5C21-479A-83C3-D4544CC5A0F7}" srcOrd="0" destOrd="0" presId="urn:microsoft.com/office/officeart/2005/8/layout/pList1"/>
    <dgm:cxn modelId="{3CE8432F-B29C-4E86-A98A-DB4ABCC847BA}" type="presOf" srcId="{331278DB-2305-48F4-B7D8-6ED89F654AE7}" destId="{3A8E666F-69FB-475C-BBDE-B43EBC1462E3}" srcOrd="0" destOrd="0" presId="urn:microsoft.com/office/officeart/2005/8/layout/pList1"/>
    <dgm:cxn modelId="{9399B63D-34E5-4C44-A82A-9CED4ACB721E}" srcId="{D1AB6D6C-11A9-4B39-98EA-CE8F4E4FF71B}" destId="{5454BB2F-8919-41DD-A368-DE872D17F56D}" srcOrd="2" destOrd="0" parTransId="{0D326FE7-D112-4E55-969C-B2C8BF6E6ECF}" sibTransId="{CD5BBC31-9877-4C73-91F2-33E2BBC7580D}"/>
    <dgm:cxn modelId="{FA7B736E-7D57-4ABA-BBEE-7A63CB7DE985}" type="presOf" srcId="{4F5FC56D-F4BF-4934-B815-69094D34FC63}" destId="{AF37AD4F-76CC-43F2-9CD3-4B9EEE4DD015}" srcOrd="0" destOrd="0" presId="urn:microsoft.com/office/officeart/2005/8/layout/pList1"/>
    <dgm:cxn modelId="{422DD556-F2B5-4B39-92A8-60C77E631F28}" srcId="{D1AB6D6C-11A9-4B39-98EA-CE8F4E4FF71B}" destId="{331278DB-2305-48F4-B7D8-6ED89F654AE7}" srcOrd="0" destOrd="0" parTransId="{2DC73A3C-4C53-4390-A5CE-ED8730F5E416}" sibTransId="{0E927778-5E3F-49A1-AD92-E55EF05A1B59}"/>
    <dgm:cxn modelId="{E92C1985-9B98-4E40-976A-8183E51F8938}" type="presOf" srcId="{0E927778-5E3F-49A1-AD92-E55EF05A1B59}" destId="{AC4760DB-795E-4E98-8AE4-E497C4CE29B5}" srcOrd="0" destOrd="0" presId="urn:microsoft.com/office/officeart/2005/8/layout/pList1"/>
    <dgm:cxn modelId="{552E63C0-E401-445A-A192-6A62DB4E4DCE}" srcId="{D1AB6D6C-11A9-4B39-98EA-CE8F4E4FF71B}" destId="{4F5FC56D-F4BF-4934-B815-69094D34FC63}" srcOrd="1" destOrd="0" parTransId="{A144B4D6-4772-4B85-A525-82C265887EA2}" sibTransId="{6C694049-200F-4B38-8926-5304991C6E4E}"/>
    <dgm:cxn modelId="{609B74D3-1889-466A-9484-430E60B6C31F}" type="presOf" srcId="{6C694049-200F-4B38-8926-5304991C6E4E}" destId="{E634C074-D1C6-436E-B1F6-BF6E0C45C1FA}" srcOrd="0" destOrd="0" presId="urn:microsoft.com/office/officeart/2005/8/layout/pList1"/>
    <dgm:cxn modelId="{B3B960FC-8E9B-49AC-9E28-5EBBBD908D46}" type="presOf" srcId="{5454BB2F-8919-41DD-A368-DE872D17F56D}" destId="{9B805B87-7067-4184-88A4-8FFB69464AC5}" srcOrd="0" destOrd="0" presId="urn:microsoft.com/office/officeart/2005/8/layout/pList1"/>
    <dgm:cxn modelId="{F18C5650-559B-4537-BFDD-CD3271C86780}" type="presParOf" srcId="{8AAC3F3A-5C21-479A-83C3-D4544CC5A0F7}" destId="{6DBBE1CD-41BE-41E7-8391-30C1E887936B}" srcOrd="0" destOrd="0" presId="urn:microsoft.com/office/officeart/2005/8/layout/pList1"/>
    <dgm:cxn modelId="{F4D04392-033E-4E4A-A1B6-27A6A091E529}" type="presParOf" srcId="{6DBBE1CD-41BE-41E7-8391-30C1E887936B}" destId="{9C2E6BE5-55C3-4E31-B759-42EA689CF8DF}" srcOrd="0" destOrd="0" presId="urn:microsoft.com/office/officeart/2005/8/layout/pList1"/>
    <dgm:cxn modelId="{CAD8D0B4-AEF4-4D88-8631-1114F4298965}" type="presParOf" srcId="{6DBBE1CD-41BE-41E7-8391-30C1E887936B}" destId="{3A8E666F-69FB-475C-BBDE-B43EBC1462E3}" srcOrd="1" destOrd="0" presId="urn:microsoft.com/office/officeart/2005/8/layout/pList1"/>
    <dgm:cxn modelId="{21147F0F-8DC7-4AB5-813A-F1BC8106DF56}" type="presParOf" srcId="{8AAC3F3A-5C21-479A-83C3-D4544CC5A0F7}" destId="{AC4760DB-795E-4E98-8AE4-E497C4CE29B5}" srcOrd="1" destOrd="0" presId="urn:microsoft.com/office/officeart/2005/8/layout/pList1"/>
    <dgm:cxn modelId="{A34E5DE4-990D-4BFC-8AC9-82BDF8ACB8F3}" type="presParOf" srcId="{8AAC3F3A-5C21-479A-83C3-D4544CC5A0F7}" destId="{617BB068-2D05-4670-BB20-98B147F96C85}" srcOrd="2" destOrd="0" presId="urn:microsoft.com/office/officeart/2005/8/layout/pList1"/>
    <dgm:cxn modelId="{C4FC411A-1106-4B3E-94DE-E96DA294C766}" type="presParOf" srcId="{617BB068-2D05-4670-BB20-98B147F96C85}" destId="{3F125B30-CBC8-4244-B72E-40265C79E51A}" srcOrd="0" destOrd="0" presId="urn:microsoft.com/office/officeart/2005/8/layout/pList1"/>
    <dgm:cxn modelId="{E0AC1EA7-1636-4BC5-84F5-D0A5FDCF769E}" type="presParOf" srcId="{617BB068-2D05-4670-BB20-98B147F96C85}" destId="{AF37AD4F-76CC-43F2-9CD3-4B9EEE4DD015}" srcOrd="1" destOrd="0" presId="urn:microsoft.com/office/officeart/2005/8/layout/pList1"/>
    <dgm:cxn modelId="{D10DE743-0E37-4366-8CFE-839EDDFAA8A7}" type="presParOf" srcId="{8AAC3F3A-5C21-479A-83C3-D4544CC5A0F7}" destId="{E634C074-D1C6-436E-B1F6-BF6E0C45C1FA}" srcOrd="3" destOrd="0" presId="urn:microsoft.com/office/officeart/2005/8/layout/pList1"/>
    <dgm:cxn modelId="{FE7E1208-E4BA-433C-86B0-9FD2926087AC}" type="presParOf" srcId="{8AAC3F3A-5C21-479A-83C3-D4544CC5A0F7}" destId="{D96310FD-6A37-4C82-B33A-F2038D8205B3}" srcOrd="4" destOrd="0" presId="urn:microsoft.com/office/officeart/2005/8/layout/pList1"/>
    <dgm:cxn modelId="{2AA04F10-DE39-4685-8C9E-0AFCF47CC345}" type="presParOf" srcId="{D96310FD-6A37-4C82-B33A-F2038D8205B3}" destId="{FC54E15F-E760-4458-A03F-695CCB66CCA6}" srcOrd="0" destOrd="0" presId="urn:microsoft.com/office/officeart/2005/8/layout/pList1"/>
    <dgm:cxn modelId="{1A8663AE-45D8-4BCC-AF56-1712D6809C04}" type="presParOf" srcId="{D96310FD-6A37-4C82-B33A-F2038D8205B3}" destId="{9B805B87-7067-4184-88A4-8FFB69464AC5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AB6D6C-11A9-4B39-98EA-CE8F4E4FF71B}" type="doc">
      <dgm:prSet loTypeId="urn:microsoft.com/office/officeart/2005/8/layout/p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31278DB-2305-48F4-B7D8-6ED89F654AE7}">
      <dgm:prSet phldrT="[Text]"/>
      <dgm:spPr/>
      <dgm:t>
        <a:bodyPr/>
        <a:lstStyle/>
        <a:p>
          <a:r>
            <a:rPr lang="zh-CN" altLang="en-US" dirty="0"/>
            <a:t>期刊</a:t>
          </a:r>
          <a:endParaRPr lang="en-US" dirty="0"/>
        </a:p>
      </dgm:t>
    </dgm:pt>
    <dgm:pt modelId="{2DC73A3C-4C53-4390-A5CE-ED8730F5E416}" type="parTrans" cxnId="{422DD556-F2B5-4B39-92A8-60C77E631F28}">
      <dgm:prSet/>
      <dgm:spPr/>
      <dgm:t>
        <a:bodyPr/>
        <a:lstStyle/>
        <a:p>
          <a:endParaRPr lang="en-US"/>
        </a:p>
      </dgm:t>
    </dgm:pt>
    <dgm:pt modelId="{0E927778-5E3F-49A1-AD92-E55EF05A1B59}" type="sibTrans" cxnId="{422DD556-F2B5-4B39-92A8-60C77E631F28}">
      <dgm:prSet/>
      <dgm:spPr/>
      <dgm:t>
        <a:bodyPr/>
        <a:lstStyle/>
        <a:p>
          <a:endParaRPr lang="en-US"/>
        </a:p>
      </dgm:t>
    </dgm:pt>
    <dgm:pt modelId="{4F5FC56D-F4BF-4934-B815-69094D34FC63}">
      <dgm:prSet phldrT="[Text]"/>
      <dgm:spPr/>
      <dgm:t>
        <a:bodyPr/>
        <a:lstStyle/>
        <a:p>
          <a:r>
            <a:rPr lang="zh-CN" altLang="en-US" dirty="0"/>
            <a:t>研究成果</a:t>
          </a:r>
          <a:endParaRPr lang="en-US" dirty="0"/>
        </a:p>
      </dgm:t>
    </dgm:pt>
    <dgm:pt modelId="{A144B4D6-4772-4B85-A525-82C265887EA2}" type="parTrans" cxnId="{552E63C0-E401-445A-A192-6A62DB4E4DCE}">
      <dgm:prSet/>
      <dgm:spPr/>
      <dgm:t>
        <a:bodyPr/>
        <a:lstStyle/>
        <a:p>
          <a:endParaRPr lang="en-US"/>
        </a:p>
      </dgm:t>
    </dgm:pt>
    <dgm:pt modelId="{6C694049-200F-4B38-8926-5304991C6E4E}" type="sibTrans" cxnId="{552E63C0-E401-445A-A192-6A62DB4E4DCE}">
      <dgm:prSet/>
      <dgm:spPr/>
      <dgm:t>
        <a:bodyPr/>
        <a:lstStyle/>
        <a:p>
          <a:endParaRPr lang="en-US"/>
        </a:p>
      </dgm:t>
    </dgm:pt>
    <dgm:pt modelId="{5454BB2F-8919-41DD-A368-DE872D17F56D}">
      <dgm:prSet phldrT="[Text]"/>
      <dgm:spPr/>
      <dgm:t>
        <a:bodyPr/>
        <a:lstStyle/>
        <a:p>
          <a:r>
            <a:rPr lang="zh-CN" altLang="en-US" dirty="0"/>
            <a:t>同行评审文章</a:t>
          </a:r>
          <a:endParaRPr lang="en-US" dirty="0"/>
        </a:p>
      </dgm:t>
    </dgm:pt>
    <dgm:pt modelId="{0D326FE7-D112-4E55-969C-B2C8BF6E6ECF}" type="parTrans" cxnId="{9399B63D-34E5-4C44-A82A-9CED4ACB721E}">
      <dgm:prSet/>
      <dgm:spPr/>
      <dgm:t>
        <a:bodyPr/>
        <a:lstStyle/>
        <a:p>
          <a:endParaRPr lang="en-US"/>
        </a:p>
      </dgm:t>
    </dgm:pt>
    <dgm:pt modelId="{CD5BBC31-9877-4C73-91F2-33E2BBC7580D}" type="sibTrans" cxnId="{9399B63D-34E5-4C44-A82A-9CED4ACB721E}">
      <dgm:prSet/>
      <dgm:spPr/>
      <dgm:t>
        <a:bodyPr/>
        <a:lstStyle/>
        <a:p>
          <a:endParaRPr lang="en-US"/>
        </a:p>
      </dgm:t>
    </dgm:pt>
    <dgm:pt modelId="{8AAC3F3A-5C21-479A-83C3-D4544CC5A0F7}" type="pres">
      <dgm:prSet presAssocID="{D1AB6D6C-11A9-4B39-98EA-CE8F4E4FF71B}" presName="Name0" presStyleCnt="0">
        <dgm:presLayoutVars>
          <dgm:dir/>
          <dgm:resizeHandles val="exact"/>
        </dgm:presLayoutVars>
      </dgm:prSet>
      <dgm:spPr/>
    </dgm:pt>
    <dgm:pt modelId="{6DBBE1CD-41BE-41E7-8391-30C1E887936B}" type="pres">
      <dgm:prSet presAssocID="{331278DB-2305-48F4-B7D8-6ED89F654AE7}" presName="compNode" presStyleCnt="0"/>
      <dgm:spPr/>
    </dgm:pt>
    <dgm:pt modelId="{9C2E6BE5-55C3-4E31-B759-42EA689CF8DF}" type="pres">
      <dgm:prSet presAssocID="{331278DB-2305-48F4-B7D8-6ED89F654AE7}" presName="pictRect" presStyleLbl="node1" presStyleIdx="0" presStyleCnt="3"/>
      <dgm:spPr/>
    </dgm:pt>
    <dgm:pt modelId="{3A8E666F-69FB-475C-BBDE-B43EBC1462E3}" type="pres">
      <dgm:prSet presAssocID="{331278DB-2305-48F4-B7D8-6ED89F654AE7}" presName="textRect" presStyleLbl="revTx" presStyleIdx="0" presStyleCnt="3">
        <dgm:presLayoutVars>
          <dgm:bulletEnabled val="1"/>
        </dgm:presLayoutVars>
      </dgm:prSet>
      <dgm:spPr/>
    </dgm:pt>
    <dgm:pt modelId="{AC4760DB-795E-4E98-8AE4-E497C4CE29B5}" type="pres">
      <dgm:prSet presAssocID="{0E927778-5E3F-49A1-AD92-E55EF05A1B59}" presName="sibTrans" presStyleLbl="sibTrans2D1" presStyleIdx="0" presStyleCnt="0"/>
      <dgm:spPr/>
    </dgm:pt>
    <dgm:pt modelId="{617BB068-2D05-4670-BB20-98B147F96C85}" type="pres">
      <dgm:prSet presAssocID="{4F5FC56D-F4BF-4934-B815-69094D34FC63}" presName="compNode" presStyleCnt="0"/>
      <dgm:spPr/>
    </dgm:pt>
    <dgm:pt modelId="{3F125B30-CBC8-4244-B72E-40265C79E51A}" type="pres">
      <dgm:prSet presAssocID="{4F5FC56D-F4BF-4934-B815-69094D34FC63}" presName="pictRect" presStyleLbl="node1" presStyleIdx="1" presStyleCnt="3"/>
      <dgm:spPr/>
    </dgm:pt>
    <dgm:pt modelId="{AF37AD4F-76CC-43F2-9CD3-4B9EEE4DD015}" type="pres">
      <dgm:prSet presAssocID="{4F5FC56D-F4BF-4934-B815-69094D34FC63}" presName="textRect" presStyleLbl="revTx" presStyleIdx="1" presStyleCnt="3">
        <dgm:presLayoutVars>
          <dgm:bulletEnabled val="1"/>
        </dgm:presLayoutVars>
      </dgm:prSet>
      <dgm:spPr/>
    </dgm:pt>
    <dgm:pt modelId="{E634C074-D1C6-436E-B1F6-BF6E0C45C1FA}" type="pres">
      <dgm:prSet presAssocID="{6C694049-200F-4B38-8926-5304991C6E4E}" presName="sibTrans" presStyleLbl="sibTrans2D1" presStyleIdx="0" presStyleCnt="0"/>
      <dgm:spPr/>
    </dgm:pt>
    <dgm:pt modelId="{D96310FD-6A37-4C82-B33A-F2038D8205B3}" type="pres">
      <dgm:prSet presAssocID="{5454BB2F-8919-41DD-A368-DE872D17F56D}" presName="compNode" presStyleCnt="0"/>
      <dgm:spPr/>
    </dgm:pt>
    <dgm:pt modelId="{FC54E15F-E760-4458-A03F-695CCB66CCA6}" type="pres">
      <dgm:prSet presAssocID="{5454BB2F-8919-41DD-A368-DE872D17F56D}" presName="pictRect" presStyleLbl="node1" presStyleIdx="2" presStyleCnt="3"/>
      <dgm:spPr/>
    </dgm:pt>
    <dgm:pt modelId="{9B805B87-7067-4184-88A4-8FFB69464AC5}" type="pres">
      <dgm:prSet presAssocID="{5454BB2F-8919-41DD-A368-DE872D17F56D}" presName="textRect" presStyleLbl="revTx" presStyleIdx="2" presStyleCnt="3">
        <dgm:presLayoutVars>
          <dgm:bulletEnabled val="1"/>
        </dgm:presLayoutVars>
      </dgm:prSet>
      <dgm:spPr/>
    </dgm:pt>
  </dgm:ptLst>
  <dgm:cxnLst>
    <dgm:cxn modelId="{5EB22D1A-9C31-41CD-9590-190F2C744981}" type="presOf" srcId="{D1AB6D6C-11A9-4B39-98EA-CE8F4E4FF71B}" destId="{8AAC3F3A-5C21-479A-83C3-D4544CC5A0F7}" srcOrd="0" destOrd="0" presId="urn:microsoft.com/office/officeart/2005/8/layout/pList1"/>
    <dgm:cxn modelId="{3CE8432F-B29C-4E86-A98A-DB4ABCC847BA}" type="presOf" srcId="{331278DB-2305-48F4-B7D8-6ED89F654AE7}" destId="{3A8E666F-69FB-475C-BBDE-B43EBC1462E3}" srcOrd="0" destOrd="0" presId="urn:microsoft.com/office/officeart/2005/8/layout/pList1"/>
    <dgm:cxn modelId="{9399B63D-34E5-4C44-A82A-9CED4ACB721E}" srcId="{D1AB6D6C-11A9-4B39-98EA-CE8F4E4FF71B}" destId="{5454BB2F-8919-41DD-A368-DE872D17F56D}" srcOrd="2" destOrd="0" parTransId="{0D326FE7-D112-4E55-969C-B2C8BF6E6ECF}" sibTransId="{CD5BBC31-9877-4C73-91F2-33E2BBC7580D}"/>
    <dgm:cxn modelId="{FA7B736E-7D57-4ABA-BBEE-7A63CB7DE985}" type="presOf" srcId="{4F5FC56D-F4BF-4934-B815-69094D34FC63}" destId="{AF37AD4F-76CC-43F2-9CD3-4B9EEE4DD015}" srcOrd="0" destOrd="0" presId="urn:microsoft.com/office/officeart/2005/8/layout/pList1"/>
    <dgm:cxn modelId="{422DD556-F2B5-4B39-92A8-60C77E631F28}" srcId="{D1AB6D6C-11A9-4B39-98EA-CE8F4E4FF71B}" destId="{331278DB-2305-48F4-B7D8-6ED89F654AE7}" srcOrd="0" destOrd="0" parTransId="{2DC73A3C-4C53-4390-A5CE-ED8730F5E416}" sibTransId="{0E927778-5E3F-49A1-AD92-E55EF05A1B59}"/>
    <dgm:cxn modelId="{E92C1985-9B98-4E40-976A-8183E51F8938}" type="presOf" srcId="{0E927778-5E3F-49A1-AD92-E55EF05A1B59}" destId="{AC4760DB-795E-4E98-8AE4-E497C4CE29B5}" srcOrd="0" destOrd="0" presId="urn:microsoft.com/office/officeart/2005/8/layout/pList1"/>
    <dgm:cxn modelId="{552E63C0-E401-445A-A192-6A62DB4E4DCE}" srcId="{D1AB6D6C-11A9-4B39-98EA-CE8F4E4FF71B}" destId="{4F5FC56D-F4BF-4934-B815-69094D34FC63}" srcOrd="1" destOrd="0" parTransId="{A144B4D6-4772-4B85-A525-82C265887EA2}" sibTransId="{6C694049-200F-4B38-8926-5304991C6E4E}"/>
    <dgm:cxn modelId="{609B74D3-1889-466A-9484-430E60B6C31F}" type="presOf" srcId="{6C694049-200F-4B38-8926-5304991C6E4E}" destId="{E634C074-D1C6-436E-B1F6-BF6E0C45C1FA}" srcOrd="0" destOrd="0" presId="urn:microsoft.com/office/officeart/2005/8/layout/pList1"/>
    <dgm:cxn modelId="{B3B960FC-8E9B-49AC-9E28-5EBBBD908D46}" type="presOf" srcId="{5454BB2F-8919-41DD-A368-DE872D17F56D}" destId="{9B805B87-7067-4184-88A4-8FFB69464AC5}" srcOrd="0" destOrd="0" presId="urn:microsoft.com/office/officeart/2005/8/layout/pList1"/>
    <dgm:cxn modelId="{F18C5650-559B-4537-BFDD-CD3271C86780}" type="presParOf" srcId="{8AAC3F3A-5C21-479A-83C3-D4544CC5A0F7}" destId="{6DBBE1CD-41BE-41E7-8391-30C1E887936B}" srcOrd="0" destOrd="0" presId="urn:microsoft.com/office/officeart/2005/8/layout/pList1"/>
    <dgm:cxn modelId="{F4D04392-033E-4E4A-A1B6-27A6A091E529}" type="presParOf" srcId="{6DBBE1CD-41BE-41E7-8391-30C1E887936B}" destId="{9C2E6BE5-55C3-4E31-B759-42EA689CF8DF}" srcOrd="0" destOrd="0" presId="urn:microsoft.com/office/officeart/2005/8/layout/pList1"/>
    <dgm:cxn modelId="{CAD8D0B4-AEF4-4D88-8631-1114F4298965}" type="presParOf" srcId="{6DBBE1CD-41BE-41E7-8391-30C1E887936B}" destId="{3A8E666F-69FB-475C-BBDE-B43EBC1462E3}" srcOrd="1" destOrd="0" presId="urn:microsoft.com/office/officeart/2005/8/layout/pList1"/>
    <dgm:cxn modelId="{21147F0F-8DC7-4AB5-813A-F1BC8106DF56}" type="presParOf" srcId="{8AAC3F3A-5C21-479A-83C3-D4544CC5A0F7}" destId="{AC4760DB-795E-4E98-8AE4-E497C4CE29B5}" srcOrd="1" destOrd="0" presId="urn:microsoft.com/office/officeart/2005/8/layout/pList1"/>
    <dgm:cxn modelId="{A34E5DE4-990D-4BFC-8AC9-82BDF8ACB8F3}" type="presParOf" srcId="{8AAC3F3A-5C21-479A-83C3-D4544CC5A0F7}" destId="{617BB068-2D05-4670-BB20-98B147F96C85}" srcOrd="2" destOrd="0" presId="urn:microsoft.com/office/officeart/2005/8/layout/pList1"/>
    <dgm:cxn modelId="{C4FC411A-1106-4B3E-94DE-E96DA294C766}" type="presParOf" srcId="{617BB068-2D05-4670-BB20-98B147F96C85}" destId="{3F125B30-CBC8-4244-B72E-40265C79E51A}" srcOrd="0" destOrd="0" presId="urn:microsoft.com/office/officeart/2005/8/layout/pList1"/>
    <dgm:cxn modelId="{E0AC1EA7-1636-4BC5-84F5-D0A5FDCF769E}" type="presParOf" srcId="{617BB068-2D05-4670-BB20-98B147F96C85}" destId="{AF37AD4F-76CC-43F2-9CD3-4B9EEE4DD015}" srcOrd="1" destOrd="0" presId="urn:microsoft.com/office/officeart/2005/8/layout/pList1"/>
    <dgm:cxn modelId="{D10DE743-0E37-4366-8CFE-839EDDFAA8A7}" type="presParOf" srcId="{8AAC3F3A-5C21-479A-83C3-D4544CC5A0F7}" destId="{E634C074-D1C6-436E-B1F6-BF6E0C45C1FA}" srcOrd="3" destOrd="0" presId="urn:microsoft.com/office/officeart/2005/8/layout/pList1"/>
    <dgm:cxn modelId="{FE7E1208-E4BA-433C-86B0-9FD2926087AC}" type="presParOf" srcId="{8AAC3F3A-5C21-479A-83C3-D4544CC5A0F7}" destId="{D96310FD-6A37-4C82-B33A-F2038D8205B3}" srcOrd="4" destOrd="0" presId="urn:microsoft.com/office/officeart/2005/8/layout/pList1"/>
    <dgm:cxn modelId="{2AA04F10-DE39-4685-8C9E-0AFCF47CC345}" type="presParOf" srcId="{D96310FD-6A37-4C82-B33A-F2038D8205B3}" destId="{FC54E15F-E760-4458-A03F-695CCB66CCA6}" srcOrd="0" destOrd="0" presId="urn:microsoft.com/office/officeart/2005/8/layout/pList1"/>
    <dgm:cxn modelId="{1A8663AE-45D8-4BCC-AF56-1712D6809C04}" type="presParOf" srcId="{D96310FD-6A37-4C82-B33A-F2038D8205B3}" destId="{9B805B87-7067-4184-88A4-8FFB69464AC5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77D9ADC-C351-48A8-831C-AFEC73FF1EA6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5C30F07-1DDF-4E09-94CC-75C8A54E7F0B}">
      <dgm:prSet/>
      <dgm:spPr/>
      <dgm:t>
        <a:bodyPr/>
        <a:lstStyle/>
        <a:p>
          <a:r>
            <a:rPr lang="zh-CN" altLang="en-US" dirty="0"/>
            <a:t>综合医疗与公共卫生</a:t>
          </a:r>
          <a:endParaRPr lang="en-US" dirty="0"/>
        </a:p>
      </dgm:t>
    </dgm:pt>
    <dgm:pt modelId="{B3E22D2A-2712-4AB3-BA86-D8F692129CB6}" type="parTrans" cxnId="{61E6988D-4A26-4CAF-9B34-8478BEE735EE}">
      <dgm:prSet/>
      <dgm:spPr/>
      <dgm:t>
        <a:bodyPr/>
        <a:lstStyle/>
        <a:p>
          <a:endParaRPr lang="en-US"/>
        </a:p>
      </dgm:t>
    </dgm:pt>
    <dgm:pt modelId="{89483B8D-6F1C-42E2-A0AA-087A71E784F7}" type="sibTrans" cxnId="{61E6988D-4A26-4CAF-9B34-8478BEE735EE}">
      <dgm:prSet/>
      <dgm:spPr/>
      <dgm:t>
        <a:bodyPr/>
        <a:lstStyle/>
        <a:p>
          <a:endParaRPr lang="en-US"/>
        </a:p>
      </dgm:t>
    </dgm:pt>
    <dgm:pt modelId="{EE7E2A56-EC99-47C2-8E62-0136121F74A5}">
      <dgm:prSet/>
      <dgm:spPr/>
      <dgm:t>
        <a:bodyPr/>
        <a:lstStyle/>
        <a:p>
          <a:r>
            <a:rPr lang="zh-CN" altLang="en-US" dirty="0"/>
            <a:t>临床精神病学与神经科学</a:t>
          </a:r>
          <a:endParaRPr lang="en-US" dirty="0"/>
        </a:p>
      </dgm:t>
    </dgm:pt>
    <dgm:pt modelId="{96094803-BDFB-46D4-8AAF-CEA11AC56799}" type="parTrans" cxnId="{133F71B5-F037-4593-A36F-2DBC42E221B5}">
      <dgm:prSet/>
      <dgm:spPr/>
      <dgm:t>
        <a:bodyPr/>
        <a:lstStyle/>
        <a:p>
          <a:endParaRPr lang="en-US"/>
        </a:p>
      </dgm:t>
    </dgm:pt>
    <dgm:pt modelId="{7EE456A6-4DE1-48DC-821A-009669997AFC}" type="sibTrans" cxnId="{133F71B5-F037-4593-A36F-2DBC42E221B5}">
      <dgm:prSet/>
      <dgm:spPr/>
      <dgm:t>
        <a:bodyPr/>
        <a:lstStyle/>
        <a:p>
          <a:endParaRPr lang="en-US"/>
        </a:p>
      </dgm:t>
    </dgm:pt>
    <dgm:pt modelId="{CFB38AB1-9137-43B6-AA3C-48D35A54CF1E}">
      <dgm:prSet/>
      <dgm:spPr/>
      <dgm:t>
        <a:bodyPr/>
        <a:lstStyle/>
        <a:p>
          <a:r>
            <a:rPr lang="zh-CN" altLang="en-US" dirty="0"/>
            <a:t>综合内科与口腔医学</a:t>
          </a:r>
          <a:endParaRPr lang="en-US" dirty="0"/>
        </a:p>
      </dgm:t>
    </dgm:pt>
    <dgm:pt modelId="{1AA7E190-C7EB-4342-9A78-D3BB161ACDD5}" type="parTrans" cxnId="{878512A6-B6C1-4D5A-B160-6DADC86380BB}">
      <dgm:prSet/>
      <dgm:spPr/>
      <dgm:t>
        <a:bodyPr/>
        <a:lstStyle/>
        <a:p>
          <a:endParaRPr lang="en-US"/>
        </a:p>
      </dgm:t>
    </dgm:pt>
    <dgm:pt modelId="{41B79C2A-2520-4F56-8900-D4BD92AB8245}" type="sibTrans" cxnId="{878512A6-B6C1-4D5A-B160-6DADC86380BB}">
      <dgm:prSet/>
      <dgm:spPr/>
      <dgm:t>
        <a:bodyPr/>
        <a:lstStyle/>
        <a:p>
          <a:endParaRPr lang="en-US"/>
        </a:p>
      </dgm:t>
    </dgm:pt>
    <dgm:pt modelId="{02EA52C0-5CE3-4254-BA08-212A4AE24F4F}">
      <dgm:prSet/>
      <dgm:spPr/>
      <dgm:t>
        <a:bodyPr/>
        <a:lstStyle/>
        <a:p>
          <a:r>
            <a:rPr lang="zh-CN" altLang="en-US" dirty="0"/>
            <a:t>药物学与毒理学</a:t>
          </a:r>
          <a:endParaRPr lang="en-US" dirty="0"/>
        </a:p>
      </dgm:t>
    </dgm:pt>
    <dgm:pt modelId="{B702A75E-5D98-475F-9794-8E9EF32FEDC5}" type="parTrans" cxnId="{EF22D95B-54A8-4903-B59D-2778D604583E}">
      <dgm:prSet/>
      <dgm:spPr/>
      <dgm:t>
        <a:bodyPr/>
        <a:lstStyle/>
        <a:p>
          <a:endParaRPr lang="en-US"/>
        </a:p>
      </dgm:t>
    </dgm:pt>
    <dgm:pt modelId="{357A8C5D-A359-4E03-9F27-09BA95355EF6}" type="sibTrans" cxnId="{EF22D95B-54A8-4903-B59D-2778D604583E}">
      <dgm:prSet/>
      <dgm:spPr/>
      <dgm:t>
        <a:bodyPr/>
        <a:lstStyle/>
        <a:p>
          <a:endParaRPr lang="en-US"/>
        </a:p>
      </dgm:t>
    </dgm:pt>
    <dgm:pt modelId="{AF90B952-6F79-4ABF-89A7-87E3F82BBD40}" type="pres">
      <dgm:prSet presAssocID="{177D9ADC-C351-48A8-831C-AFEC73FF1EA6}" presName="diagram" presStyleCnt="0">
        <dgm:presLayoutVars>
          <dgm:dir/>
          <dgm:resizeHandles val="exact"/>
        </dgm:presLayoutVars>
      </dgm:prSet>
      <dgm:spPr/>
    </dgm:pt>
    <dgm:pt modelId="{3E9930DA-1DEF-4B57-8C2B-1D055236ED4B}" type="pres">
      <dgm:prSet presAssocID="{A5C30F07-1DDF-4E09-94CC-75C8A54E7F0B}" presName="node" presStyleLbl="node1" presStyleIdx="0" presStyleCnt="4">
        <dgm:presLayoutVars>
          <dgm:bulletEnabled val="1"/>
        </dgm:presLayoutVars>
      </dgm:prSet>
      <dgm:spPr/>
    </dgm:pt>
    <dgm:pt modelId="{ED886DBA-2EC2-4F4E-BB1A-AED480C9C955}" type="pres">
      <dgm:prSet presAssocID="{89483B8D-6F1C-42E2-A0AA-087A71E784F7}" presName="sibTrans" presStyleCnt="0"/>
      <dgm:spPr/>
    </dgm:pt>
    <dgm:pt modelId="{0974442D-FB36-40FB-B948-D8ADDA672B86}" type="pres">
      <dgm:prSet presAssocID="{EE7E2A56-EC99-47C2-8E62-0136121F74A5}" presName="node" presStyleLbl="node1" presStyleIdx="1" presStyleCnt="4">
        <dgm:presLayoutVars>
          <dgm:bulletEnabled val="1"/>
        </dgm:presLayoutVars>
      </dgm:prSet>
      <dgm:spPr/>
    </dgm:pt>
    <dgm:pt modelId="{441A52C2-0B37-4348-96BD-2C448FFE5B3D}" type="pres">
      <dgm:prSet presAssocID="{7EE456A6-4DE1-48DC-821A-009669997AFC}" presName="sibTrans" presStyleCnt="0"/>
      <dgm:spPr/>
    </dgm:pt>
    <dgm:pt modelId="{81258B6D-E346-496A-9B9D-F438299FBAE6}" type="pres">
      <dgm:prSet presAssocID="{CFB38AB1-9137-43B6-AA3C-48D35A54CF1E}" presName="node" presStyleLbl="node1" presStyleIdx="2" presStyleCnt="4">
        <dgm:presLayoutVars>
          <dgm:bulletEnabled val="1"/>
        </dgm:presLayoutVars>
      </dgm:prSet>
      <dgm:spPr/>
    </dgm:pt>
    <dgm:pt modelId="{01CF580B-C5C0-48E3-A649-BF00BB23342A}" type="pres">
      <dgm:prSet presAssocID="{41B79C2A-2520-4F56-8900-D4BD92AB8245}" presName="sibTrans" presStyleCnt="0"/>
      <dgm:spPr/>
    </dgm:pt>
    <dgm:pt modelId="{4A9CF07F-DCE1-4F97-B8CC-1456173FC33A}" type="pres">
      <dgm:prSet presAssocID="{02EA52C0-5CE3-4254-BA08-212A4AE24F4F}" presName="node" presStyleLbl="node1" presStyleIdx="3" presStyleCnt="4">
        <dgm:presLayoutVars>
          <dgm:bulletEnabled val="1"/>
        </dgm:presLayoutVars>
      </dgm:prSet>
      <dgm:spPr/>
    </dgm:pt>
  </dgm:ptLst>
  <dgm:cxnLst>
    <dgm:cxn modelId="{F9D23200-3AEE-4D2D-9148-06180D28D748}" type="presOf" srcId="{EE7E2A56-EC99-47C2-8E62-0136121F74A5}" destId="{0974442D-FB36-40FB-B948-D8ADDA672B86}" srcOrd="0" destOrd="0" presId="urn:microsoft.com/office/officeart/2005/8/layout/default"/>
    <dgm:cxn modelId="{EF22D95B-54A8-4903-B59D-2778D604583E}" srcId="{177D9ADC-C351-48A8-831C-AFEC73FF1EA6}" destId="{02EA52C0-5CE3-4254-BA08-212A4AE24F4F}" srcOrd="3" destOrd="0" parTransId="{B702A75E-5D98-475F-9794-8E9EF32FEDC5}" sibTransId="{357A8C5D-A359-4E03-9F27-09BA95355EF6}"/>
    <dgm:cxn modelId="{1089F26E-6D33-4D94-9882-85B500FF24DC}" type="presOf" srcId="{A5C30F07-1DDF-4E09-94CC-75C8A54E7F0B}" destId="{3E9930DA-1DEF-4B57-8C2B-1D055236ED4B}" srcOrd="0" destOrd="0" presId="urn:microsoft.com/office/officeart/2005/8/layout/default"/>
    <dgm:cxn modelId="{61E6988D-4A26-4CAF-9B34-8478BEE735EE}" srcId="{177D9ADC-C351-48A8-831C-AFEC73FF1EA6}" destId="{A5C30F07-1DDF-4E09-94CC-75C8A54E7F0B}" srcOrd="0" destOrd="0" parTransId="{B3E22D2A-2712-4AB3-BA86-D8F692129CB6}" sibTransId="{89483B8D-6F1C-42E2-A0AA-087A71E784F7}"/>
    <dgm:cxn modelId="{D5E0B98D-00E8-4DE3-A419-0E08281349A3}" type="presOf" srcId="{177D9ADC-C351-48A8-831C-AFEC73FF1EA6}" destId="{AF90B952-6F79-4ABF-89A7-87E3F82BBD40}" srcOrd="0" destOrd="0" presId="urn:microsoft.com/office/officeart/2005/8/layout/default"/>
    <dgm:cxn modelId="{878512A6-B6C1-4D5A-B160-6DADC86380BB}" srcId="{177D9ADC-C351-48A8-831C-AFEC73FF1EA6}" destId="{CFB38AB1-9137-43B6-AA3C-48D35A54CF1E}" srcOrd="2" destOrd="0" parTransId="{1AA7E190-C7EB-4342-9A78-D3BB161ACDD5}" sibTransId="{41B79C2A-2520-4F56-8900-D4BD92AB8245}"/>
    <dgm:cxn modelId="{022099B2-B604-462A-BEAD-EA77F5A94519}" type="presOf" srcId="{02EA52C0-5CE3-4254-BA08-212A4AE24F4F}" destId="{4A9CF07F-DCE1-4F97-B8CC-1456173FC33A}" srcOrd="0" destOrd="0" presId="urn:microsoft.com/office/officeart/2005/8/layout/default"/>
    <dgm:cxn modelId="{54D299B2-DA4B-41FF-A218-B421CE3E75D1}" type="presOf" srcId="{CFB38AB1-9137-43B6-AA3C-48D35A54CF1E}" destId="{81258B6D-E346-496A-9B9D-F438299FBAE6}" srcOrd="0" destOrd="0" presId="urn:microsoft.com/office/officeart/2005/8/layout/default"/>
    <dgm:cxn modelId="{133F71B5-F037-4593-A36F-2DBC42E221B5}" srcId="{177D9ADC-C351-48A8-831C-AFEC73FF1EA6}" destId="{EE7E2A56-EC99-47C2-8E62-0136121F74A5}" srcOrd="1" destOrd="0" parTransId="{96094803-BDFB-46D4-8AAF-CEA11AC56799}" sibTransId="{7EE456A6-4DE1-48DC-821A-009669997AFC}"/>
    <dgm:cxn modelId="{0AABE692-0467-4AF5-8879-43F11388AF2C}" type="presParOf" srcId="{AF90B952-6F79-4ABF-89A7-87E3F82BBD40}" destId="{3E9930DA-1DEF-4B57-8C2B-1D055236ED4B}" srcOrd="0" destOrd="0" presId="urn:microsoft.com/office/officeart/2005/8/layout/default"/>
    <dgm:cxn modelId="{F87FD959-16DD-4B01-B214-9F938C8FE8EF}" type="presParOf" srcId="{AF90B952-6F79-4ABF-89A7-87E3F82BBD40}" destId="{ED886DBA-2EC2-4F4E-BB1A-AED480C9C955}" srcOrd="1" destOrd="0" presId="urn:microsoft.com/office/officeart/2005/8/layout/default"/>
    <dgm:cxn modelId="{C2AA589C-9F3A-459D-B5E5-B481DE276DAD}" type="presParOf" srcId="{AF90B952-6F79-4ABF-89A7-87E3F82BBD40}" destId="{0974442D-FB36-40FB-B948-D8ADDA672B86}" srcOrd="2" destOrd="0" presId="urn:microsoft.com/office/officeart/2005/8/layout/default"/>
    <dgm:cxn modelId="{12D0320A-7574-4006-939C-B5FDD90D24EE}" type="presParOf" srcId="{AF90B952-6F79-4ABF-89A7-87E3F82BBD40}" destId="{441A52C2-0B37-4348-96BD-2C448FFE5B3D}" srcOrd="3" destOrd="0" presId="urn:microsoft.com/office/officeart/2005/8/layout/default"/>
    <dgm:cxn modelId="{6156B678-8189-4670-BCB1-8CCBF229A181}" type="presParOf" srcId="{AF90B952-6F79-4ABF-89A7-87E3F82BBD40}" destId="{81258B6D-E346-496A-9B9D-F438299FBAE6}" srcOrd="4" destOrd="0" presId="urn:microsoft.com/office/officeart/2005/8/layout/default"/>
    <dgm:cxn modelId="{F014A624-7616-4D39-9F7D-0C9F9729B8F7}" type="presParOf" srcId="{AF90B952-6F79-4ABF-89A7-87E3F82BBD40}" destId="{01CF580B-C5C0-48E3-A649-BF00BB23342A}" srcOrd="5" destOrd="0" presId="urn:microsoft.com/office/officeart/2005/8/layout/default"/>
    <dgm:cxn modelId="{D0FFB2BD-121B-4FDF-AB80-577CF658DAC6}" type="presParOf" srcId="{AF90B952-6F79-4ABF-89A7-87E3F82BBD40}" destId="{4A9CF07F-DCE1-4F97-B8CC-1456173FC33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6AD6746-35BA-4DC0-B788-4F42E0A0A41E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13E9DAD-518E-4291-BCAC-DBCEAB8C6718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dirty="0">
              <a:latin typeface="+mn-ea"/>
              <a:ea typeface="+mn-ea"/>
              <a:cs typeface="Microsoft Tai Le" panose="020B0502040204020203" pitchFamily="34" charset="0"/>
            </a:rPr>
            <a:t>英语语言编辑</a:t>
          </a:r>
          <a:endParaRPr lang="en-GB" sz="14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033CC69F-C948-4DB6-90A2-FAEC01B02E75}" type="parTrans" cxnId="{2F422C00-2C7C-4A93-8648-3C87ED95C2F7}">
      <dgm:prSet/>
      <dgm:spPr/>
      <dgm:t>
        <a:bodyPr/>
        <a:lstStyle/>
        <a:p>
          <a:endParaRPr lang="en-GB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E44A091D-C54B-405A-9960-E30E846F9D16}" type="sibTrans" cxnId="{2F422C00-2C7C-4A93-8648-3C87ED95C2F7}">
      <dgm:prSet/>
      <dgm:spPr/>
      <dgm:t>
        <a:bodyPr/>
        <a:lstStyle/>
        <a:p>
          <a:endParaRPr lang="en-GB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071B699C-A215-4326-9B37-D469B1700F16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dirty="0">
              <a:latin typeface="+mn-ea"/>
              <a:ea typeface="+mn-ea"/>
              <a:cs typeface="Microsoft Tai Le" panose="020B0502040204020203" pitchFamily="34" charset="0"/>
            </a:rPr>
            <a:t>由专业团队为您审查语法、拼写和其他常见的语言错误，以确保您的稿件符合学术英语的国际标准。</a:t>
          </a:r>
          <a:endParaRPr lang="en-GB" sz="1200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0D0565D9-8209-4DBE-9527-0FB83930FC53}" type="parTrans" cxnId="{8028FBF0-732C-4CD0-B1A1-E88BD6389C7B}">
      <dgm:prSet/>
      <dgm:spPr/>
      <dgm:t>
        <a:bodyPr/>
        <a:lstStyle/>
        <a:p>
          <a:endParaRPr lang="en-GB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C6AC5B06-2C64-451E-9314-A52544494B0B}" type="sibTrans" cxnId="{8028FBF0-732C-4CD0-B1A1-E88BD6389C7B}">
      <dgm:prSet/>
      <dgm:spPr/>
      <dgm:t>
        <a:bodyPr/>
        <a:lstStyle/>
        <a:p>
          <a:endParaRPr lang="en-GB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0AE097E5-6B19-4599-92AD-C6A7BE2716ED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400" b="1" dirty="0">
              <a:latin typeface="Microsoft Tai Le" panose="020B0502040204020203" pitchFamily="34" charset="0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dirty="0">
              <a:latin typeface="+mn-ea"/>
              <a:ea typeface="+mn-ea"/>
              <a:cs typeface="Microsoft Tai Le" panose="020B0502040204020203" pitchFamily="34" charset="0"/>
            </a:rPr>
            <a:t>科学润色</a:t>
          </a:r>
          <a:endParaRPr lang="en-GB" sz="14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90E8863D-46BE-40F1-B474-ECFECB7A61B7}" type="parTrans" cxnId="{81F3EF8F-E8F1-45A6-9027-44951DFD69EF}">
      <dgm:prSet/>
      <dgm:spPr/>
      <dgm:t>
        <a:bodyPr/>
        <a:lstStyle/>
        <a:p>
          <a:endParaRPr lang="en-GB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00C20C5B-385F-4C5A-9063-4EAA1594ADC1}" type="sibTrans" cxnId="{81F3EF8F-E8F1-45A6-9027-44951DFD69EF}">
      <dgm:prSet/>
      <dgm:spPr/>
      <dgm:t>
        <a:bodyPr/>
        <a:lstStyle/>
        <a:p>
          <a:endParaRPr lang="en-GB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444FBA97-0EEE-4D89-8913-48D7C1DFCE49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FontTx/>
            <a:buNone/>
          </a:pPr>
          <a:r>
            <a:rPr lang="en-US" altLang="zh-CN" sz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dirty="0">
              <a:latin typeface="+mn-ea"/>
              <a:ea typeface="+mn-ea"/>
              <a:cs typeface="Microsoft Tai Le" panose="020B0502040204020203" pitchFamily="34" charset="0"/>
            </a:rPr>
            <a:t>对您的稿件进行深入评估，提供深度的评论剖析以及方方面面的建议，助您的稿件符合学术出版的高标准。</a:t>
          </a:r>
          <a:endParaRPr lang="en-GB" sz="1200" b="0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84269D4B-F5B0-42E6-A093-EA79322D5BDC}" type="parTrans" cxnId="{71D8E699-1B2A-4DD6-865E-47EF1B933D9B}">
      <dgm:prSet/>
      <dgm:spPr/>
      <dgm:t>
        <a:bodyPr/>
        <a:lstStyle/>
        <a:p>
          <a:endParaRPr lang="en-GB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AAFF40EE-DBC3-4195-8643-72666FE22B66}" type="sibTrans" cxnId="{71D8E699-1B2A-4DD6-865E-47EF1B933D9B}">
      <dgm:prSet/>
      <dgm:spPr/>
      <dgm:t>
        <a:bodyPr/>
        <a:lstStyle/>
        <a:p>
          <a:endParaRPr lang="en-GB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CB13011B-895D-4E12-B8A2-234DFAF1F6C7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</a:t>
          </a:r>
          <a:r>
            <a:rPr lang="zh-CN" sz="1400" b="1" dirty="0">
              <a:latin typeface="+mn-ea"/>
              <a:ea typeface="+mn-ea"/>
              <a:cs typeface="Microsoft Tai Le" panose="020B0502040204020203" pitchFamily="34" charset="0"/>
            </a:rPr>
            <a:t>图书编辑</a:t>
          </a:r>
          <a:endParaRPr lang="en-GB" sz="14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3589D04C-B1C1-4FBF-BD09-BE83C4FB835B}" type="parTrans" cxnId="{8948EEB0-7C2C-4AF0-8179-0EB4C0F4F9DF}">
      <dgm:prSet/>
      <dgm:spPr/>
      <dgm:t>
        <a:bodyPr/>
        <a:lstStyle/>
        <a:p>
          <a:endParaRPr lang="en-GB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1CB46C34-A8D3-48C9-BB07-BBC5741ED5F9}" type="sibTrans" cxnId="{8948EEB0-7C2C-4AF0-8179-0EB4C0F4F9DF}">
      <dgm:prSet/>
      <dgm:spPr/>
      <dgm:t>
        <a:bodyPr/>
        <a:lstStyle/>
        <a:p>
          <a:endParaRPr lang="en-GB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4A08A445-C7C9-4BCF-AE35-317E765CB687}">
      <dgm:prSet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dirty="0">
              <a:latin typeface="+mn-ea"/>
              <a:ea typeface="+mn-ea"/>
              <a:cs typeface="Microsoft Tai Le" panose="020B0502040204020203" pitchFamily="34" charset="0"/>
            </a:rPr>
            <a:t>由专家级编辑为您审阅稿件，让您的图书以原汁原味的英文形式呈现，提供具有实质性和提高性的服务。</a:t>
          </a:r>
          <a:endParaRPr lang="en-GB" sz="1200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6E5335FB-C42A-49F4-9CDB-7E3F081DCC11}" type="parTrans" cxnId="{DF724A33-665C-4C02-8A4D-5B557B6AC613}">
      <dgm:prSet/>
      <dgm:spPr/>
      <dgm:t>
        <a:bodyPr/>
        <a:lstStyle/>
        <a:p>
          <a:endParaRPr lang="en-GB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87270A45-45D1-400F-847F-A974E9954D9C}" type="sibTrans" cxnId="{DF724A33-665C-4C02-8A4D-5B557B6AC613}">
      <dgm:prSet/>
      <dgm:spPr/>
      <dgm:t>
        <a:bodyPr/>
        <a:lstStyle/>
        <a:p>
          <a:endParaRPr lang="en-GB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4882E585-B5D7-4F1F-9947-FF11971D02CE}">
      <dgm:prSet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400" b="1" dirty="0">
              <a:latin typeface="Microsoft Tai Le" panose="020B0502040204020203" pitchFamily="34" charset="0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dirty="0">
              <a:latin typeface="+mn-ea"/>
              <a:ea typeface="+mn-ea"/>
              <a:cs typeface="Microsoft Tai Le" panose="020B0502040204020203" pitchFamily="34" charset="0"/>
            </a:rPr>
            <a:t>翻译加编辑</a:t>
          </a:r>
          <a:endParaRPr lang="en-US" sz="14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F9700C1B-5DC6-4A17-BE83-9281CD625D60}" type="parTrans" cxnId="{BAF4CB49-7CC6-45FA-AA16-A63C436DDBDC}">
      <dgm:prSet/>
      <dgm:spPr/>
      <dgm:t>
        <a:bodyPr/>
        <a:lstStyle/>
        <a:p>
          <a:endParaRPr lang="en-US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0EA8DFDA-1F49-472A-87BD-AB89684D930D}" type="sibTrans" cxnId="{BAF4CB49-7CC6-45FA-AA16-A63C436DDBDC}">
      <dgm:prSet/>
      <dgm:spPr/>
      <dgm:t>
        <a:bodyPr/>
        <a:lstStyle/>
        <a:p>
          <a:endParaRPr lang="en-US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43039352-8125-49DE-9043-F1ACFEB5312F}">
      <dgm:prSet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dirty="0">
              <a:latin typeface="+mn-ea"/>
              <a:ea typeface="+mn-ea"/>
              <a:cs typeface="Microsoft Tai Le" panose="020B0502040204020203" pitchFamily="34" charset="0"/>
            </a:rPr>
            <a:t>为您与研究界的沟通消除语言障碍，在确保翻译的精准度和语言准确性的同时，还能保留您独特的风格。</a:t>
          </a:r>
          <a:endParaRPr lang="en-US" sz="1200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CF449153-8D7E-4D76-BF45-356024312DA0}" type="parTrans" cxnId="{2FCCC0E6-52F3-4C20-8EF0-3BD4AA87A502}">
      <dgm:prSet/>
      <dgm:spPr/>
      <dgm:t>
        <a:bodyPr/>
        <a:lstStyle/>
        <a:p>
          <a:endParaRPr lang="en-US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40910F38-8238-4F4C-9CB8-619E8E34D15E}" type="sibTrans" cxnId="{2FCCC0E6-52F3-4C20-8EF0-3BD4AA87A502}">
      <dgm:prSet/>
      <dgm:spPr/>
      <dgm:t>
        <a:bodyPr/>
        <a:lstStyle/>
        <a:p>
          <a:endParaRPr lang="en-US" sz="1200">
            <a:latin typeface="Microsoft Uighur" panose="02000000000000000000" pitchFamily="2" charset="-78"/>
            <a:ea typeface="Microsoft YaHei" panose="020B0503020204020204" pitchFamily="34" charset="-122"/>
            <a:cs typeface="Microsoft Uighur" panose="02000000000000000000" pitchFamily="2" charset="-78"/>
          </a:endParaRPr>
        </a:p>
      </dgm:t>
    </dgm:pt>
    <dgm:pt modelId="{084F5E1A-9E73-4848-8B1E-16F53192C27C}" type="pres">
      <dgm:prSet presAssocID="{56AD6746-35BA-4DC0-B788-4F42E0A0A41E}" presName="linear" presStyleCnt="0">
        <dgm:presLayoutVars>
          <dgm:dir/>
          <dgm:resizeHandles val="exact"/>
        </dgm:presLayoutVars>
      </dgm:prSet>
      <dgm:spPr/>
    </dgm:pt>
    <dgm:pt modelId="{589134DB-31EF-48F7-8D80-09362F2F1310}" type="pres">
      <dgm:prSet presAssocID="{D13E9DAD-518E-4291-BCAC-DBCEAB8C6718}" presName="comp" presStyleCnt="0"/>
      <dgm:spPr/>
    </dgm:pt>
    <dgm:pt modelId="{3F9A60F5-372F-4459-A8E9-E802C7ABCA82}" type="pres">
      <dgm:prSet presAssocID="{D13E9DAD-518E-4291-BCAC-DBCEAB8C6718}" presName="box" presStyleLbl="node1" presStyleIdx="0" presStyleCnt="4" custLinFactNeighborX="-813"/>
      <dgm:spPr/>
    </dgm:pt>
    <dgm:pt modelId="{846C7F7D-2F71-4B28-BFD9-64C275541870}" type="pres">
      <dgm:prSet presAssocID="{D13E9DAD-518E-4291-BCAC-DBCEAB8C6718}" presName="img" presStyleLbl="fgImgPlace1" presStyleIdx="0" presStyleCnt="4" custScaleX="110000" custScaleY="8924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  <dgm:extLst>
        <a:ext uri="{E40237B7-FDA0-4F09-8148-C483321AD2D9}">
          <dgm14:cNvPr xmlns:dgm14="http://schemas.microsoft.com/office/drawing/2010/diagram" id="0" name="" descr="Worker typing on laptop"/>
        </a:ext>
      </dgm:extLst>
    </dgm:pt>
    <dgm:pt modelId="{73548250-152B-46AA-B9CE-B34D23B3ACCA}" type="pres">
      <dgm:prSet presAssocID="{D13E9DAD-518E-4291-BCAC-DBCEAB8C6718}" presName="text" presStyleLbl="node1" presStyleIdx="0" presStyleCnt="4">
        <dgm:presLayoutVars>
          <dgm:bulletEnabled val="1"/>
        </dgm:presLayoutVars>
      </dgm:prSet>
      <dgm:spPr/>
    </dgm:pt>
    <dgm:pt modelId="{0D0AF924-0373-4577-B007-6E1C7BF63E57}" type="pres">
      <dgm:prSet presAssocID="{E44A091D-C54B-405A-9960-E30E846F9D16}" presName="spacer" presStyleCnt="0"/>
      <dgm:spPr/>
    </dgm:pt>
    <dgm:pt modelId="{BB29B9C6-18D0-4098-A680-B4ED6ADEBE62}" type="pres">
      <dgm:prSet presAssocID="{0AE097E5-6B19-4599-92AD-C6A7BE2716ED}" presName="comp" presStyleCnt="0"/>
      <dgm:spPr/>
    </dgm:pt>
    <dgm:pt modelId="{09F5D88D-6824-416D-B0AE-176B47369035}" type="pres">
      <dgm:prSet presAssocID="{0AE097E5-6B19-4599-92AD-C6A7BE2716ED}" presName="box" presStyleLbl="node1" presStyleIdx="1" presStyleCnt="4"/>
      <dgm:spPr/>
    </dgm:pt>
    <dgm:pt modelId="{762109ED-4306-470B-950C-E10FBE1033BC}" type="pres">
      <dgm:prSet presAssocID="{0AE097E5-6B19-4599-92AD-C6A7BE2716ED}" presName="img" presStyleLbl="fgImgPlace1" presStyleIdx="1" presStyleCnt="4" custScaleX="110000" custScaleY="89244"/>
      <dgm:spPr>
        <a:blipFill rotWithShape="1">
          <a:blip xmlns:r="http://schemas.openxmlformats.org/officeDocument/2006/relationships" r:embed="rId2"/>
          <a:srcRect/>
          <a:stretch>
            <a:fillRect l="-27000" r="-27000"/>
          </a:stretch>
        </a:blipFill>
      </dgm:spPr>
      <dgm:extLst>
        <a:ext uri="{E40237B7-FDA0-4F09-8148-C483321AD2D9}">
          <dgm14:cNvPr xmlns:dgm14="http://schemas.microsoft.com/office/drawing/2010/diagram" id="0" name="" descr="A network of lines and dots background"/>
        </a:ext>
      </dgm:extLst>
    </dgm:pt>
    <dgm:pt modelId="{37131945-C42D-4C3C-AD20-AB5AC7F13318}" type="pres">
      <dgm:prSet presAssocID="{0AE097E5-6B19-4599-92AD-C6A7BE2716ED}" presName="text" presStyleLbl="node1" presStyleIdx="1" presStyleCnt="4">
        <dgm:presLayoutVars>
          <dgm:bulletEnabled val="1"/>
        </dgm:presLayoutVars>
      </dgm:prSet>
      <dgm:spPr/>
    </dgm:pt>
    <dgm:pt modelId="{674F1BD4-0EB8-4E04-9D31-B28EEFCFC798}" type="pres">
      <dgm:prSet presAssocID="{00C20C5B-385F-4C5A-9063-4EAA1594ADC1}" presName="spacer" presStyleCnt="0"/>
      <dgm:spPr/>
    </dgm:pt>
    <dgm:pt modelId="{B8F7B626-213D-4E89-8F1E-F30001F527C6}" type="pres">
      <dgm:prSet presAssocID="{CB13011B-895D-4E12-B8A2-234DFAF1F6C7}" presName="comp" presStyleCnt="0"/>
      <dgm:spPr/>
    </dgm:pt>
    <dgm:pt modelId="{169ED3EF-2892-456D-A8CC-E9DFA0D49BC7}" type="pres">
      <dgm:prSet presAssocID="{CB13011B-895D-4E12-B8A2-234DFAF1F6C7}" presName="box" presStyleLbl="node1" presStyleIdx="2" presStyleCnt="4"/>
      <dgm:spPr/>
    </dgm:pt>
    <dgm:pt modelId="{29681FF9-683C-4C4A-8342-2BB6118BA93B}" type="pres">
      <dgm:prSet presAssocID="{CB13011B-895D-4E12-B8A2-234DFAF1F6C7}" presName="img" presStyleLbl="fgImgPlace1" presStyleIdx="2" presStyleCnt="4" custScaleX="110000" custScaleY="89244"/>
      <dgm:spPr>
        <a:blipFill rotWithShape="1">
          <a:blip xmlns:r="http://schemas.openxmlformats.org/officeDocument/2006/relationships" r:embed="rId3"/>
          <a:srcRect/>
          <a:stretch>
            <a:fillRect l="-68000" r="-68000"/>
          </a:stretch>
        </a:blipFill>
      </dgm:spPr>
      <dgm:extLst>
        <a:ext uri="{E40237B7-FDA0-4F09-8148-C483321AD2D9}">
          <dgm14:cNvPr xmlns:dgm14="http://schemas.microsoft.com/office/drawing/2010/diagram" id="0" name="" descr="Computer script on a screen"/>
        </a:ext>
      </dgm:extLst>
    </dgm:pt>
    <dgm:pt modelId="{5BA663E4-EE0D-4DCB-908F-A6F054269421}" type="pres">
      <dgm:prSet presAssocID="{CB13011B-895D-4E12-B8A2-234DFAF1F6C7}" presName="text" presStyleLbl="node1" presStyleIdx="2" presStyleCnt="4">
        <dgm:presLayoutVars>
          <dgm:bulletEnabled val="1"/>
        </dgm:presLayoutVars>
      </dgm:prSet>
      <dgm:spPr/>
    </dgm:pt>
    <dgm:pt modelId="{8B2779E6-BA23-4279-A21C-71B2CA44CB06}" type="pres">
      <dgm:prSet presAssocID="{1CB46C34-A8D3-48C9-BB07-BBC5741ED5F9}" presName="spacer" presStyleCnt="0"/>
      <dgm:spPr/>
    </dgm:pt>
    <dgm:pt modelId="{72F44217-323E-40F4-B5D1-C876654703E7}" type="pres">
      <dgm:prSet presAssocID="{4882E585-B5D7-4F1F-9947-FF11971D02CE}" presName="comp" presStyleCnt="0"/>
      <dgm:spPr/>
    </dgm:pt>
    <dgm:pt modelId="{8208C986-C67F-4FEC-BB6D-C5DCDA5E756E}" type="pres">
      <dgm:prSet presAssocID="{4882E585-B5D7-4F1F-9947-FF11971D02CE}" presName="box" presStyleLbl="node1" presStyleIdx="3" presStyleCnt="4"/>
      <dgm:spPr/>
    </dgm:pt>
    <dgm:pt modelId="{5877B310-EBAA-4120-BB17-A50FA8DB7D31}" type="pres">
      <dgm:prSet presAssocID="{4882E585-B5D7-4F1F-9947-FF11971D02CE}" presName="img" presStyleLbl="fgImgPlace1" presStyleIdx="3" presStyleCnt="4" custScaleX="110000" custScaleY="89244"/>
      <dgm:spPr>
        <a:blipFill rotWithShape="1">
          <a:blip xmlns:r="http://schemas.openxmlformats.org/officeDocument/2006/relationships" r:embed="rId4"/>
          <a:srcRect/>
          <a:stretch>
            <a:fillRect l="-15000" r="-15000"/>
          </a:stretch>
        </a:blipFill>
      </dgm:spPr>
    </dgm:pt>
    <dgm:pt modelId="{EC80FD73-B5C8-4A82-8E86-D934283DA043}" type="pres">
      <dgm:prSet presAssocID="{4882E585-B5D7-4F1F-9947-FF11971D02CE}" presName="text" presStyleLbl="node1" presStyleIdx="3" presStyleCnt="4">
        <dgm:presLayoutVars>
          <dgm:bulletEnabled val="1"/>
        </dgm:presLayoutVars>
      </dgm:prSet>
      <dgm:spPr/>
    </dgm:pt>
  </dgm:ptLst>
  <dgm:cxnLst>
    <dgm:cxn modelId="{2F422C00-2C7C-4A93-8648-3C87ED95C2F7}" srcId="{56AD6746-35BA-4DC0-B788-4F42E0A0A41E}" destId="{D13E9DAD-518E-4291-BCAC-DBCEAB8C6718}" srcOrd="0" destOrd="0" parTransId="{033CC69F-C948-4DB6-90A2-FAEC01B02E75}" sibTransId="{E44A091D-C54B-405A-9960-E30E846F9D16}"/>
    <dgm:cxn modelId="{E4EA9E02-B1B9-4966-B260-89972929B3E4}" type="presOf" srcId="{071B699C-A215-4326-9B37-D469B1700F16}" destId="{3F9A60F5-372F-4459-A8E9-E802C7ABCA82}" srcOrd="0" destOrd="1" presId="urn:microsoft.com/office/officeart/2005/8/layout/vList4"/>
    <dgm:cxn modelId="{8A01950D-50E3-404C-98B5-3FA4C3A8C0DA}" type="presOf" srcId="{444FBA97-0EEE-4D89-8913-48D7C1DFCE49}" destId="{09F5D88D-6824-416D-B0AE-176B47369035}" srcOrd="0" destOrd="1" presId="urn:microsoft.com/office/officeart/2005/8/layout/vList4"/>
    <dgm:cxn modelId="{6F6E730E-A37C-4DCE-98B6-B68491B6B92C}" type="presOf" srcId="{4A08A445-C7C9-4BCF-AE35-317E765CB687}" destId="{169ED3EF-2892-456D-A8CC-E9DFA0D49BC7}" srcOrd="0" destOrd="1" presId="urn:microsoft.com/office/officeart/2005/8/layout/vList4"/>
    <dgm:cxn modelId="{38FE992D-51A1-465B-BEFB-DD4285B232EE}" type="presOf" srcId="{4882E585-B5D7-4F1F-9947-FF11971D02CE}" destId="{EC80FD73-B5C8-4A82-8E86-D934283DA043}" srcOrd="1" destOrd="0" presId="urn:microsoft.com/office/officeart/2005/8/layout/vList4"/>
    <dgm:cxn modelId="{DF724A33-665C-4C02-8A4D-5B557B6AC613}" srcId="{CB13011B-895D-4E12-B8A2-234DFAF1F6C7}" destId="{4A08A445-C7C9-4BCF-AE35-317E765CB687}" srcOrd="0" destOrd="0" parTransId="{6E5335FB-C42A-49F4-9CDB-7E3F081DCC11}" sibTransId="{87270A45-45D1-400F-847F-A974E9954D9C}"/>
    <dgm:cxn modelId="{002B9A3C-58B4-4325-958E-A3FB16A53CC3}" type="presOf" srcId="{D13E9DAD-518E-4291-BCAC-DBCEAB8C6718}" destId="{73548250-152B-46AA-B9CE-B34D23B3ACCA}" srcOrd="1" destOrd="0" presId="urn:microsoft.com/office/officeart/2005/8/layout/vList4"/>
    <dgm:cxn modelId="{4C0DBF61-F9C0-4DB6-87C8-794EFF04E921}" type="presOf" srcId="{56AD6746-35BA-4DC0-B788-4F42E0A0A41E}" destId="{084F5E1A-9E73-4848-8B1E-16F53192C27C}" srcOrd="0" destOrd="0" presId="urn:microsoft.com/office/officeart/2005/8/layout/vList4"/>
    <dgm:cxn modelId="{3C8BEA64-BD64-4D77-8782-23D9E8FA9D6C}" type="presOf" srcId="{CB13011B-895D-4E12-B8A2-234DFAF1F6C7}" destId="{5BA663E4-EE0D-4DCB-908F-A6F054269421}" srcOrd="1" destOrd="0" presId="urn:microsoft.com/office/officeart/2005/8/layout/vList4"/>
    <dgm:cxn modelId="{BAF4CB49-7CC6-45FA-AA16-A63C436DDBDC}" srcId="{56AD6746-35BA-4DC0-B788-4F42E0A0A41E}" destId="{4882E585-B5D7-4F1F-9947-FF11971D02CE}" srcOrd="3" destOrd="0" parTransId="{F9700C1B-5DC6-4A17-BE83-9281CD625D60}" sibTransId="{0EA8DFDA-1F49-472A-87BD-AB89684D930D}"/>
    <dgm:cxn modelId="{55A02653-F3DD-416F-A4CC-B65B22024CA1}" type="presOf" srcId="{4882E585-B5D7-4F1F-9947-FF11971D02CE}" destId="{8208C986-C67F-4FEC-BB6D-C5DCDA5E756E}" srcOrd="0" destOrd="0" presId="urn:microsoft.com/office/officeart/2005/8/layout/vList4"/>
    <dgm:cxn modelId="{903C4559-3980-4A3D-8DA5-B08C4B1BBD66}" type="presOf" srcId="{CB13011B-895D-4E12-B8A2-234DFAF1F6C7}" destId="{169ED3EF-2892-456D-A8CC-E9DFA0D49BC7}" srcOrd="0" destOrd="0" presId="urn:microsoft.com/office/officeart/2005/8/layout/vList4"/>
    <dgm:cxn modelId="{FC366B8B-AF52-4EDE-962F-03D8CD9F636E}" type="presOf" srcId="{0AE097E5-6B19-4599-92AD-C6A7BE2716ED}" destId="{09F5D88D-6824-416D-B0AE-176B47369035}" srcOrd="0" destOrd="0" presId="urn:microsoft.com/office/officeart/2005/8/layout/vList4"/>
    <dgm:cxn modelId="{81F3EF8F-E8F1-45A6-9027-44951DFD69EF}" srcId="{56AD6746-35BA-4DC0-B788-4F42E0A0A41E}" destId="{0AE097E5-6B19-4599-92AD-C6A7BE2716ED}" srcOrd="1" destOrd="0" parTransId="{90E8863D-46BE-40F1-B474-ECFECB7A61B7}" sibTransId="{00C20C5B-385F-4C5A-9063-4EAA1594ADC1}"/>
    <dgm:cxn modelId="{71D8E699-1B2A-4DD6-865E-47EF1B933D9B}" srcId="{0AE097E5-6B19-4599-92AD-C6A7BE2716ED}" destId="{444FBA97-0EEE-4D89-8913-48D7C1DFCE49}" srcOrd="0" destOrd="0" parTransId="{84269D4B-F5B0-42E6-A093-EA79322D5BDC}" sibTransId="{AAFF40EE-DBC3-4195-8643-72666FE22B66}"/>
    <dgm:cxn modelId="{DBDB419D-1157-4A9E-BA0F-5FC9E5B0BD33}" type="presOf" srcId="{43039352-8125-49DE-9043-F1ACFEB5312F}" destId="{EC80FD73-B5C8-4A82-8E86-D934283DA043}" srcOrd="1" destOrd="1" presId="urn:microsoft.com/office/officeart/2005/8/layout/vList4"/>
    <dgm:cxn modelId="{3AE57BA7-CD65-4F3E-AF71-B7EA98EFC4B1}" type="presOf" srcId="{4A08A445-C7C9-4BCF-AE35-317E765CB687}" destId="{5BA663E4-EE0D-4DCB-908F-A6F054269421}" srcOrd="1" destOrd="1" presId="urn:microsoft.com/office/officeart/2005/8/layout/vList4"/>
    <dgm:cxn modelId="{E5677FAC-3488-41C5-8925-AAC05C4EA679}" type="presOf" srcId="{444FBA97-0EEE-4D89-8913-48D7C1DFCE49}" destId="{37131945-C42D-4C3C-AD20-AB5AC7F13318}" srcOrd="1" destOrd="1" presId="urn:microsoft.com/office/officeart/2005/8/layout/vList4"/>
    <dgm:cxn modelId="{8948EEB0-7C2C-4AF0-8179-0EB4C0F4F9DF}" srcId="{56AD6746-35BA-4DC0-B788-4F42E0A0A41E}" destId="{CB13011B-895D-4E12-B8A2-234DFAF1F6C7}" srcOrd="2" destOrd="0" parTransId="{3589D04C-B1C1-4FBF-BD09-BE83C4FB835B}" sibTransId="{1CB46C34-A8D3-48C9-BB07-BBC5741ED5F9}"/>
    <dgm:cxn modelId="{540157B9-07EA-45A1-A44F-C945395E4F45}" type="presOf" srcId="{43039352-8125-49DE-9043-F1ACFEB5312F}" destId="{8208C986-C67F-4FEC-BB6D-C5DCDA5E756E}" srcOrd="0" destOrd="1" presId="urn:microsoft.com/office/officeart/2005/8/layout/vList4"/>
    <dgm:cxn modelId="{04579FC3-97BB-4116-A931-3FD5F53B460E}" type="presOf" srcId="{071B699C-A215-4326-9B37-D469B1700F16}" destId="{73548250-152B-46AA-B9CE-B34D23B3ACCA}" srcOrd="1" destOrd="1" presId="urn:microsoft.com/office/officeart/2005/8/layout/vList4"/>
    <dgm:cxn modelId="{600974CA-C696-45E2-B496-BFEB41D93891}" type="presOf" srcId="{0AE097E5-6B19-4599-92AD-C6A7BE2716ED}" destId="{37131945-C42D-4C3C-AD20-AB5AC7F13318}" srcOrd="1" destOrd="0" presId="urn:microsoft.com/office/officeart/2005/8/layout/vList4"/>
    <dgm:cxn modelId="{B0CA80D3-7A4B-4892-BDCF-CDE09318576F}" type="presOf" srcId="{D13E9DAD-518E-4291-BCAC-DBCEAB8C6718}" destId="{3F9A60F5-372F-4459-A8E9-E802C7ABCA82}" srcOrd="0" destOrd="0" presId="urn:microsoft.com/office/officeart/2005/8/layout/vList4"/>
    <dgm:cxn modelId="{2FCCC0E6-52F3-4C20-8EF0-3BD4AA87A502}" srcId="{4882E585-B5D7-4F1F-9947-FF11971D02CE}" destId="{43039352-8125-49DE-9043-F1ACFEB5312F}" srcOrd="0" destOrd="0" parTransId="{CF449153-8D7E-4D76-BF45-356024312DA0}" sibTransId="{40910F38-8238-4F4C-9CB8-619E8E34D15E}"/>
    <dgm:cxn modelId="{8028FBF0-732C-4CD0-B1A1-E88BD6389C7B}" srcId="{D13E9DAD-518E-4291-BCAC-DBCEAB8C6718}" destId="{071B699C-A215-4326-9B37-D469B1700F16}" srcOrd="0" destOrd="0" parTransId="{0D0565D9-8209-4DBE-9527-0FB83930FC53}" sibTransId="{C6AC5B06-2C64-451E-9314-A52544494B0B}"/>
    <dgm:cxn modelId="{C9979DB8-FCBA-46DE-8EBC-D405A3D19E06}" type="presParOf" srcId="{084F5E1A-9E73-4848-8B1E-16F53192C27C}" destId="{589134DB-31EF-48F7-8D80-09362F2F1310}" srcOrd="0" destOrd="0" presId="urn:microsoft.com/office/officeart/2005/8/layout/vList4"/>
    <dgm:cxn modelId="{6875E9B4-6553-4D1E-AB2F-5C4185610B2A}" type="presParOf" srcId="{589134DB-31EF-48F7-8D80-09362F2F1310}" destId="{3F9A60F5-372F-4459-A8E9-E802C7ABCA82}" srcOrd="0" destOrd="0" presId="urn:microsoft.com/office/officeart/2005/8/layout/vList4"/>
    <dgm:cxn modelId="{4FCF5841-D60D-47AE-9A36-8D257E0C58EE}" type="presParOf" srcId="{589134DB-31EF-48F7-8D80-09362F2F1310}" destId="{846C7F7D-2F71-4B28-BFD9-64C275541870}" srcOrd="1" destOrd="0" presId="urn:microsoft.com/office/officeart/2005/8/layout/vList4"/>
    <dgm:cxn modelId="{81EAFA82-8B4B-42EE-AF3D-617B73E0C206}" type="presParOf" srcId="{589134DB-31EF-48F7-8D80-09362F2F1310}" destId="{73548250-152B-46AA-B9CE-B34D23B3ACCA}" srcOrd="2" destOrd="0" presId="urn:microsoft.com/office/officeart/2005/8/layout/vList4"/>
    <dgm:cxn modelId="{4434ED14-5977-4163-84DA-35E072DAF9F4}" type="presParOf" srcId="{084F5E1A-9E73-4848-8B1E-16F53192C27C}" destId="{0D0AF924-0373-4577-B007-6E1C7BF63E57}" srcOrd="1" destOrd="0" presId="urn:microsoft.com/office/officeart/2005/8/layout/vList4"/>
    <dgm:cxn modelId="{AF010850-3604-4E3D-ABAD-230A6ED97EE4}" type="presParOf" srcId="{084F5E1A-9E73-4848-8B1E-16F53192C27C}" destId="{BB29B9C6-18D0-4098-A680-B4ED6ADEBE62}" srcOrd="2" destOrd="0" presId="urn:microsoft.com/office/officeart/2005/8/layout/vList4"/>
    <dgm:cxn modelId="{324C23BD-48B6-4838-AFFD-269A09AF8A0A}" type="presParOf" srcId="{BB29B9C6-18D0-4098-A680-B4ED6ADEBE62}" destId="{09F5D88D-6824-416D-B0AE-176B47369035}" srcOrd="0" destOrd="0" presId="urn:microsoft.com/office/officeart/2005/8/layout/vList4"/>
    <dgm:cxn modelId="{D664F30C-8A8C-4762-B9E9-7C4D7833DA61}" type="presParOf" srcId="{BB29B9C6-18D0-4098-A680-B4ED6ADEBE62}" destId="{762109ED-4306-470B-950C-E10FBE1033BC}" srcOrd="1" destOrd="0" presId="urn:microsoft.com/office/officeart/2005/8/layout/vList4"/>
    <dgm:cxn modelId="{A85271C7-1EF7-4EE5-B18C-9DE0A56DB534}" type="presParOf" srcId="{BB29B9C6-18D0-4098-A680-B4ED6ADEBE62}" destId="{37131945-C42D-4C3C-AD20-AB5AC7F13318}" srcOrd="2" destOrd="0" presId="urn:microsoft.com/office/officeart/2005/8/layout/vList4"/>
    <dgm:cxn modelId="{0C990512-5B17-4ACB-BCF6-4EBBBCC4A74C}" type="presParOf" srcId="{084F5E1A-9E73-4848-8B1E-16F53192C27C}" destId="{674F1BD4-0EB8-4E04-9D31-B28EEFCFC798}" srcOrd="3" destOrd="0" presId="urn:microsoft.com/office/officeart/2005/8/layout/vList4"/>
    <dgm:cxn modelId="{0F3F47B3-81B1-4C1B-BDEA-ECC895812B5A}" type="presParOf" srcId="{084F5E1A-9E73-4848-8B1E-16F53192C27C}" destId="{B8F7B626-213D-4E89-8F1E-F30001F527C6}" srcOrd="4" destOrd="0" presId="urn:microsoft.com/office/officeart/2005/8/layout/vList4"/>
    <dgm:cxn modelId="{169C90B1-2791-41FA-A862-55687C83A848}" type="presParOf" srcId="{B8F7B626-213D-4E89-8F1E-F30001F527C6}" destId="{169ED3EF-2892-456D-A8CC-E9DFA0D49BC7}" srcOrd="0" destOrd="0" presId="urn:microsoft.com/office/officeart/2005/8/layout/vList4"/>
    <dgm:cxn modelId="{AC8ADC2E-0E92-4645-8C49-0BBCBB874DF2}" type="presParOf" srcId="{B8F7B626-213D-4E89-8F1E-F30001F527C6}" destId="{29681FF9-683C-4C4A-8342-2BB6118BA93B}" srcOrd="1" destOrd="0" presId="urn:microsoft.com/office/officeart/2005/8/layout/vList4"/>
    <dgm:cxn modelId="{1DF49A7C-25A9-4BB8-8F5F-CC48F714F137}" type="presParOf" srcId="{B8F7B626-213D-4E89-8F1E-F30001F527C6}" destId="{5BA663E4-EE0D-4DCB-908F-A6F054269421}" srcOrd="2" destOrd="0" presId="urn:microsoft.com/office/officeart/2005/8/layout/vList4"/>
    <dgm:cxn modelId="{622E53DA-D1A4-43EC-B8B0-3E61B3BCDE09}" type="presParOf" srcId="{084F5E1A-9E73-4848-8B1E-16F53192C27C}" destId="{8B2779E6-BA23-4279-A21C-71B2CA44CB06}" srcOrd="5" destOrd="0" presId="urn:microsoft.com/office/officeart/2005/8/layout/vList4"/>
    <dgm:cxn modelId="{24D02603-056F-4A08-9D53-51EB157AE562}" type="presParOf" srcId="{084F5E1A-9E73-4848-8B1E-16F53192C27C}" destId="{72F44217-323E-40F4-B5D1-C876654703E7}" srcOrd="6" destOrd="0" presId="urn:microsoft.com/office/officeart/2005/8/layout/vList4"/>
    <dgm:cxn modelId="{071E95D5-AAFC-413B-8330-5417ECAFD46B}" type="presParOf" srcId="{72F44217-323E-40F4-B5D1-C876654703E7}" destId="{8208C986-C67F-4FEC-BB6D-C5DCDA5E756E}" srcOrd="0" destOrd="0" presId="urn:microsoft.com/office/officeart/2005/8/layout/vList4"/>
    <dgm:cxn modelId="{749416BB-6E9E-4BA4-8AE7-AFF04B31B268}" type="presParOf" srcId="{72F44217-323E-40F4-B5D1-C876654703E7}" destId="{5877B310-EBAA-4120-BB17-A50FA8DB7D31}" srcOrd="1" destOrd="0" presId="urn:microsoft.com/office/officeart/2005/8/layout/vList4"/>
    <dgm:cxn modelId="{0A2AFFC3-7763-4E31-B1E7-DDB47D1E53FC}" type="presParOf" srcId="{72F44217-323E-40F4-B5D1-C876654703E7}" destId="{EC80FD73-B5C8-4A82-8E86-D934283DA04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6AD6746-35BA-4DC0-B788-4F42E0A0A41E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13E9DAD-518E-4291-BCAC-DBCEAB8C6718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dirty="0">
              <a:latin typeface="+mn-ea"/>
              <a:ea typeface="+mn-ea"/>
              <a:cs typeface="Microsoft Tai Le" panose="020B0502040204020203" pitchFamily="34" charset="0"/>
            </a:rPr>
            <a:t>图表制作</a:t>
          </a:r>
          <a:endParaRPr lang="en-GB" sz="14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033CC69F-C948-4DB6-90A2-FAEC01B02E75}" type="parTrans" cxnId="{2F422C00-2C7C-4A93-8648-3C87ED95C2F7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E44A091D-C54B-405A-9960-E30E846F9D16}" type="sibTrans" cxnId="{2F422C00-2C7C-4A93-8648-3C87ED95C2F7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071B699C-A215-4326-9B37-D469B1700F16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dirty="0">
              <a:latin typeface="+mn-ea"/>
              <a:ea typeface="+mn-ea"/>
              <a:cs typeface="Microsoft Tai Le" panose="020B0502040204020203" pitchFamily="34" charset="0"/>
            </a:rPr>
            <a:t>协助您制作符合期刊版面、格式、尺寸及特定分辨率要求的可视化材料</a:t>
          </a:r>
          <a:r>
            <a:rPr lang="zh-CN" altLang="en-US" sz="1200" dirty="0">
              <a:latin typeface="+mn-ea"/>
              <a:ea typeface="+mn-ea"/>
              <a:cs typeface="Microsoft Tai Le" panose="020B0502040204020203" pitchFamily="34" charset="0"/>
            </a:rPr>
            <a:t>，</a:t>
          </a:r>
          <a:r>
            <a:rPr lang="zh-CN" altLang="en-US" sz="1200" b="0" i="0" dirty="0">
              <a:latin typeface="+mn-ea"/>
              <a:ea typeface="+mn-ea"/>
            </a:rPr>
            <a:t>利用有影响力的图像，展现您的研究成果。</a:t>
          </a:r>
          <a:endParaRPr lang="en-GB" sz="1200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0D0565D9-8209-4DBE-9527-0FB83930FC53}" type="parTrans" cxnId="{8028FBF0-732C-4CD0-B1A1-E88BD6389C7B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C6AC5B06-2C64-451E-9314-A52544494B0B}" type="sibTrans" cxnId="{8028FBF0-732C-4CD0-B1A1-E88BD6389C7B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0AE097E5-6B19-4599-92AD-C6A7BE2716ED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dirty="0">
              <a:latin typeface="+mn-ea"/>
              <a:ea typeface="+mn-ea"/>
              <a:cs typeface="Microsoft Tai Le" panose="020B0502040204020203" pitchFamily="34" charset="0"/>
            </a:rPr>
            <a:t>格式调整</a:t>
          </a:r>
          <a:endParaRPr lang="en-GB" sz="14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90E8863D-46BE-40F1-B474-ECFECB7A61B7}" type="parTrans" cxnId="{81F3EF8F-E8F1-45A6-9027-44951DFD69EF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00C20C5B-385F-4C5A-9063-4EAA1594ADC1}" type="sibTrans" cxnId="{81F3EF8F-E8F1-45A6-9027-44951DFD69EF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444FBA97-0EEE-4D89-8913-48D7C1DFCE49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dirty="0">
              <a:latin typeface="+mn-ea"/>
              <a:ea typeface="+mn-ea"/>
              <a:cs typeface="Microsoft Tai Le" panose="020B0502040204020203" pitchFamily="34" charset="0"/>
            </a:rPr>
            <a:t>运用我们丰富的经验，确保稿件内部一致性，并使您的稿件格式符合相关期刊“作者指南”的严格要求。</a:t>
          </a:r>
          <a:endParaRPr lang="en-GB" sz="1200" b="0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84269D4B-F5B0-42E6-A093-EA79322D5BDC}" type="parTrans" cxnId="{71D8E699-1B2A-4DD6-865E-47EF1B933D9B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AAFF40EE-DBC3-4195-8643-72666FE22B66}" type="sibTrans" cxnId="{71D8E699-1B2A-4DD6-865E-47EF1B933D9B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CB13011B-895D-4E12-B8A2-234DFAF1F6C7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dirty="0">
              <a:latin typeface="+mn-ea"/>
              <a:ea typeface="+mn-ea"/>
              <a:cs typeface="Microsoft Tai Le" panose="020B0502040204020203" pitchFamily="34" charset="0"/>
            </a:rPr>
            <a:t>相似度检查</a:t>
          </a:r>
          <a:endParaRPr lang="en-GB" sz="14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3589D04C-B1C1-4FBF-BD09-BE83C4FB835B}" type="parTrans" cxnId="{8948EEB0-7C2C-4AF0-8179-0EB4C0F4F9DF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1CB46C34-A8D3-48C9-BB07-BBC5741ED5F9}" type="sibTrans" cxnId="{8948EEB0-7C2C-4AF0-8179-0EB4C0F4F9DF}">
      <dgm:prSet/>
      <dgm:spPr/>
      <dgm:t>
        <a:bodyPr/>
        <a:lstStyle/>
        <a:p>
          <a:endParaRPr lang="en-GB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3666C81F-587E-4206-A57F-E26FCB18A051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dirty="0">
              <a:latin typeface="+mn-ea"/>
              <a:ea typeface="+mn-ea"/>
              <a:cs typeface="Microsoft Tai Le" panose="020B0502040204020203" pitchFamily="34" charset="0"/>
            </a:rPr>
            <a:t>快速技术审核</a:t>
          </a:r>
          <a:endParaRPr lang="en-US" altLang="zh-CN" sz="14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26AB1DDC-24D0-415A-8BBA-3C1B6601C6CD}" type="parTrans" cxnId="{78A1368B-08BA-416C-BF3B-FBBD3DDEEE54}">
      <dgm:prSet/>
      <dgm:spPr/>
      <dgm:t>
        <a:bodyPr/>
        <a:lstStyle/>
        <a:p>
          <a:endParaRPr lang="en-US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9976E25B-02AE-47B1-8A45-E70B86F66F48}" type="sibTrans" cxnId="{78A1368B-08BA-416C-BF3B-FBBD3DDEEE54}">
      <dgm:prSet/>
      <dgm:spPr/>
      <dgm:t>
        <a:bodyPr/>
        <a:lstStyle/>
        <a:p>
          <a:endParaRPr lang="en-US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F503BC2B-334D-4975-8B3A-BCB855D5C2BD}">
      <dgm:prSet phldrT="[Text]"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dirty="0">
              <a:latin typeface="+mn-ea"/>
              <a:ea typeface="+mn-ea"/>
              <a:cs typeface="Microsoft Tai Le" panose="020B0502040204020203" pitchFamily="34" charset="0"/>
            </a:rPr>
            <a:t>帮助您的稿件避免类似“无意抄袭”情况的发生，识别手稿中可能被期刊标记为“抄袭”的段落。</a:t>
          </a:r>
          <a:endParaRPr lang="en-GB" sz="1200" b="1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DC63041F-E803-4356-AAB5-D5BD79CABA54}" type="parTrans" cxnId="{48D9FB7C-9D17-46E8-9D3E-E341B849CFFA}">
      <dgm:prSet/>
      <dgm:spPr/>
      <dgm:t>
        <a:bodyPr/>
        <a:lstStyle/>
        <a:p>
          <a:endParaRPr lang="en-US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1479CCBF-6BAB-49C3-9B30-FD6D72282686}" type="sibTrans" cxnId="{48D9FB7C-9D17-46E8-9D3E-E341B849CFFA}">
      <dgm:prSet/>
      <dgm:spPr/>
      <dgm:t>
        <a:bodyPr/>
        <a:lstStyle/>
        <a:p>
          <a:endParaRPr lang="en-US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55658179-1A11-4BC9-8239-8EB14473CC9A}">
      <dgm:prSet custT="1"/>
      <dgm:spPr>
        <a:solidFill>
          <a:srgbClr val="10238C"/>
        </a:solidFill>
      </dgm:spPr>
      <dgm:t>
        <a:bodyPr/>
        <a:lstStyle/>
        <a:p>
          <a:pPr>
            <a:lnSpc>
              <a:spcPct val="70000"/>
            </a:lnSpc>
            <a:buNone/>
          </a:pPr>
          <a:r>
            <a:rPr lang="en-US" altLang="zh-CN" sz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dirty="0">
              <a:latin typeface="+mn-ea"/>
              <a:ea typeface="+mn-ea"/>
              <a:cs typeface="Microsoft Tai Le" panose="020B0502040204020203" pitchFamily="34" charset="0"/>
            </a:rPr>
            <a:t>在短时间内，</a:t>
          </a:r>
          <a:r>
            <a:rPr lang="zh-CN" altLang="en-US" sz="1200" b="0" i="0" dirty="0">
              <a:latin typeface="+mn-ea"/>
              <a:ea typeface="+mn-ea"/>
            </a:rPr>
            <a:t>我们的专家们能协助您审核稿件，发现可能被拒的主要问题，快速提升稿件的录用率。</a:t>
          </a:r>
          <a:endParaRPr lang="en-US" sz="1200" dirty="0">
            <a:latin typeface="+mn-ea"/>
            <a:ea typeface="+mn-ea"/>
            <a:cs typeface="Microsoft Tai Le" panose="020B0502040204020203" pitchFamily="34" charset="0"/>
          </a:endParaRPr>
        </a:p>
      </dgm:t>
    </dgm:pt>
    <dgm:pt modelId="{C898F9BB-1E20-4661-BB79-D05270846DD9}" type="parTrans" cxnId="{F1BD561B-65A8-4215-BDC0-EA64E83CE3CC}">
      <dgm:prSet/>
      <dgm:spPr/>
      <dgm:t>
        <a:bodyPr/>
        <a:lstStyle/>
        <a:p>
          <a:endParaRPr lang="en-US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6ACE64BC-AADA-4ACD-9E49-00E46A9AF802}" type="sibTrans" cxnId="{F1BD561B-65A8-4215-BDC0-EA64E83CE3CC}">
      <dgm:prSet/>
      <dgm:spPr/>
      <dgm:t>
        <a:bodyPr/>
        <a:lstStyle/>
        <a:p>
          <a:endParaRPr lang="en-US" sz="1200">
            <a:latin typeface="Microsoft YaHei" panose="020B0503020204020204" pitchFamily="34" charset="-122"/>
            <a:ea typeface="Microsoft YaHei" panose="020B0503020204020204" pitchFamily="34" charset="-122"/>
            <a:cs typeface="Microsoft Tai Le" panose="020B0502040204020203" pitchFamily="34" charset="0"/>
          </a:endParaRPr>
        </a:p>
      </dgm:t>
    </dgm:pt>
    <dgm:pt modelId="{084F5E1A-9E73-4848-8B1E-16F53192C27C}" type="pres">
      <dgm:prSet presAssocID="{56AD6746-35BA-4DC0-B788-4F42E0A0A41E}" presName="linear" presStyleCnt="0">
        <dgm:presLayoutVars>
          <dgm:dir/>
          <dgm:resizeHandles val="exact"/>
        </dgm:presLayoutVars>
      </dgm:prSet>
      <dgm:spPr/>
    </dgm:pt>
    <dgm:pt modelId="{589134DB-31EF-48F7-8D80-09362F2F1310}" type="pres">
      <dgm:prSet presAssocID="{D13E9DAD-518E-4291-BCAC-DBCEAB8C6718}" presName="comp" presStyleCnt="0"/>
      <dgm:spPr/>
    </dgm:pt>
    <dgm:pt modelId="{3F9A60F5-372F-4459-A8E9-E802C7ABCA82}" type="pres">
      <dgm:prSet presAssocID="{D13E9DAD-518E-4291-BCAC-DBCEAB8C6718}" presName="box" presStyleLbl="node1" presStyleIdx="0" presStyleCnt="4" custScaleY="130602" custLinFactNeighborX="423"/>
      <dgm:spPr/>
    </dgm:pt>
    <dgm:pt modelId="{846C7F7D-2F71-4B28-BFD9-64C275541870}" type="pres">
      <dgm:prSet presAssocID="{D13E9DAD-518E-4291-BCAC-DBCEAB8C6718}" presName="img" presStyleLbl="fgImgPlace1" presStyleIdx="0" presStyleCnt="4" custScaleX="110000" custScaleY="88651"/>
      <dgm:spPr>
        <a:blipFill>
          <a:blip xmlns:r="http://schemas.openxmlformats.org/officeDocument/2006/relationships" r:embed="rId1"/>
          <a:srcRect/>
          <a:stretch>
            <a:fillRect l="-55000" r="-55000"/>
          </a:stretch>
        </a:blipFill>
      </dgm:spPr>
    </dgm:pt>
    <dgm:pt modelId="{73548250-152B-46AA-B9CE-B34D23B3ACCA}" type="pres">
      <dgm:prSet presAssocID="{D13E9DAD-518E-4291-BCAC-DBCEAB8C6718}" presName="text" presStyleLbl="node1" presStyleIdx="0" presStyleCnt="4">
        <dgm:presLayoutVars>
          <dgm:bulletEnabled val="1"/>
        </dgm:presLayoutVars>
      </dgm:prSet>
      <dgm:spPr/>
    </dgm:pt>
    <dgm:pt modelId="{0D0AF924-0373-4577-B007-6E1C7BF63E57}" type="pres">
      <dgm:prSet presAssocID="{E44A091D-C54B-405A-9960-E30E846F9D16}" presName="spacer" presStyleCnt="0"/>
      <dgm:spPr/>
    </dgm:pt>
    <dgm:pt modelId="{BB29B9C6-18D0-4098-A680-B4ED6ADEBE62}" type="pres">
      <dgm:prSet presAssocID="{0AE097E5-6B19-4599-92AD-C6A7BE2716ED}" presName="comp" presStyleCnt="0"/>
      <dgm:spPr/>
    </dgm:pt>
    <dgm:pt modelId="{09F5D88D-6824-416D-B0AE-176B47369035}" type="pres">
      <dgm:prSet presAssocID="{0AE097E5-6B19-4599-92AD-C6A7BE2716ED}" presName="box" presStyleLbl="node1" presStyleIdx="1" presStyleCnt="4" custLinFactNeighborX="-1263" custLinFactNeighborY="0"/>
      <dgm:spPr/>
    </dgm:pt>
    <dgm:pt modelId="{762109ED-4306-470B-950C-E10FBE1033BC}" type="pres">
      <dgm:prSet presAssocID="{0AE097E5-6B19-4599-92AD-C6A7BE2716ED}" presName="img" presStyleLbl="fgImgPlace1" presStyleIdx="1" presStyleCnt="4" custScaleX="110000" custScaleY="8865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</dgm:spPr>
    </dgm:pt>
    <dgm:pt modelId="{37131945-C42D-4C3C-AD20-AB5AC7F13318}" type="pres">
      <dgm:prSet presAssocID="{0AE097E5-6B19-4599-92AD-C6A7BE2716ED}" presName="text" presStyleLbl="node1" presStyleIdx="1" presStyleCnt="4">
        <dgm:presLayoutVars>
          <dgm:bulletEnabled val="1"/>
        </dgm:presLayoutVars>
      </dgm:prSet>
      <dgm:spPr/>
    </dgm:pt>
    <dgm:pt modelId="{674F1BD4-0EB8-4E04-9D31-B28EEFCFC798}" type="pres">
      <dgm:prSet presAssocID="{00C20C5B-385F-4C5A-9063-4EAA1594ADC1}" presName="spacer" presStyleCnt="0"/>
      <dgm:spPr/>
    </dgm:pt>
    <dgm:pt modelId="{B8F7B626-213D-4E89-8F1E-F30001F527C6}" type="pres">
      <dgm:prSet presAssocID="{CB13011B-895D-4E12-B8A2-234DFAF1F6C7}" presName="comp" presStyleCnt="0"/>
      <dgm:spPr/>
    </dgm:pt>
    <dgm:pt modelId="{169ED3EF-2892-456D-A8CC-E9DFA0D49BC7}" type="pres">
      <dgm:prSet presAssocID="{CB13011B-895D-4E12-B8A2-234DFAF1F6C7}" presName="box" presStyleLbl="node1" presStyleIdx="2" presStyleCnt="4"/>
      <dgm:spPr/>
    </dgm:pt>
    <dgm:pt modelId="{29681FF9-683C-4C4A-8342-2BB6118BA93B}" type="pres">
      <dgm:prSet presAssocID="{CB13011B-895D-4E12-B8A2-234DFAF1F6C7}" presName="img" presStyleLbl="fgImgPlace1" presStyleIdx="2" presStyleCnt="4" custScaleX="110000" custScaleY="88651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5BA663E4-EE0D-4DCB-908F-A6F054269421}" type="pres">
      <dgm:prSet presAssocID="{CB13011B-895D-4E12-B8A2-234DFAF1F6C7}" presName="text" presStyleLbl="node1" presStyleIdx="2" presStyleCnt="4">
        <dgm:presLayoutVars>
          <dgm:bulletEnabled val="1"/>
        </dgm:presLayoutVars>
      </dgm:prSet>
      <dgm:spPr/>
    </dgm:pt>
    <dgm:pt modelId="{3A568A24-FBC7-4EE3-AF6F-5E7A21725D57}" type="pres">
      <dgm:prSet presAssocID="{1CB46C34-A8D3-48C9-BB07-BBC5741ED5F9}" presName="spacer" presStyleCnt="0"/>
      <dgm:spPr/>
    </dgm:pt>
    <dgm:pt modelId="{202CD30C-B23A-47CE-83DF-15116A0175D0}" type="pres">
      <dgm:prSet presAssocID="{3666C81F-587E-4206-A57F-E26FCB18A051}" presName="comp" presStyleCnt="0"/>
      <dgm:spPr/>
    </dgm:pt>
    <dgm:pt modelId="{4B9266CE-77AB-4A21-829B-57DCEF4DFC8E}" type="pres">
      <dgm:prSet presAssocID="{3666C81F-587E-4206-A57F-E26FCB18A051}" presName="box" presStyleLbl="node1" presStyleIdx="3" presStyleCnt="4"/>
      <dgm:spPr/>
    </dgm:pt>
    <dgm:pt modelId="{40A28981-59F2-47EB-AF5D-3F135229B19C}" type="pres">
      <dgm:prSet presAssocID="{3666C81F-587E-4206-A57F-E26FCB18A051}" presName="img" presStyleLbl="fgImgPlace1" presStyleIdx="3" presStyleCnt="4" custScaleX="110000" custScaleY="88651"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94A25FF5-5B08-4084-8277-EF928FEA9994}" type="pres">
      <dgm:prSet presAssocID="{3666C81F-587E-4206-A57F-E26FCB18A051}" presName="text" presStyleLbl="node1" presStyleIdx="3" presStyleCnt="4">
        <dgm:presLayoutVars>
          <dgm:bulletEnabled val="1"/>
        </dgm:presLayoutVars>
      </dgm:prSet>
      <dgm:spPr/>
    </dgm:pt>
  </dgm:ptLst>
  <dgm:cxnLst>
    <dgm:cxn modelId="{2F422C00-2C7C-4A93-8648-3C87ED95C2F7}" srcId="{56AD6746-35BA-4DC0-B788-4F42E0A0A41E}" destId="{D13E9DAD-518E-4291-BCAC-DBCEAB8C6718}" srcOrd="0" destOrd="0" parTransId="{033CC69F-C948-4DB6-90A2-FAEC01B02E75}" sibTransId="{E44A091D-C54B-405A-9960-E30E846F9D16}"/>
    <dgm:cxn modelId="{E4EA9E02-B1B9-4966-B260-89972929B3E4}" type="presOf" srcId="{071B699C-A215-4326-9B37-D469B1700F16}" destId="{3F9A60F5-372F-4459-A8E9-E802C7ABCA82}" srcOrd="0" destOrd="1" presId="urn:microsoft.com/office/officeart/2005/8/layout/vList4"/>
    <dgm:cxn modelId="{8A01950D-50E3-404C-98B5-3FA4C3A8C0DA}" type="presOf" srcId="{444FBA97-0EEE-4D89-8913-48D7C1DFCE49}" destId="{09F5D88D-6824-416D-B0AE-176B47369035}" srcOrd="0" destOrd="1" presId="urn:microsoft.com/office/officeart/2005/8/layout/vList4"/>
    <dgm:cxn modelId="{F1BD561B-65A8-4215-BDC0-EA64E83CE3CC}" srcId="{3666C81F-587E-4206-A57F-E26FCB18A051}" destId="{55658179-1A11-4BC9-8239-8EB14473CC9A}" srcOrd="0" destOrd="0" parTransId="{C898F9BB-1E20-4661-BB79-D05270846DD9}" sibTransId="{6ACE64BC-AADA-4ACD-9E49-00E46A9AF802}"/>
    <dgm:cxn modelId="{002B9A3C-58B4-4325-958E-A3FB16A53CC3}" type="presOf" srcId="{D13E9DAD-518E-4291-BCAC-DBCEAB8C6718}" destId="{73548250-152B-46AA-B9CE-B34D23B3ACCA}" srcOrd="1" destOrd="0" presId="urn:microsoft.com/office/officeart/2005/8/layout/vList4"/>
    <dgm:cxn modelId="{4C0DBF61-F9C0-4DB6-87C8-794EFF04E921}" type="presOf" srcId="{56AD6746-35BA-4DC0-B788-4F42E0A0A41E}" destId="{084F5E1A-9E73-4848-8B1E-16F53192C27C}" srcOrd="0" destOrd="0" presId="urn:microsoft.com/office/officeart/2005/8/layout/vList4"/>
    <dgm:cxn modelId="{3C8BEA64-BD64-4D77-8782-23D9E8FA9D6C}" type="presOf" srcId="{CB13011B-895D-4E12-B8A2-234DFAF1F6C7}" destId="{5BA663E4-EE0D-4DCB-908F-A6F054269421}" srcOrd="1" destOrd="0" presId="urn:microsoft.com/office/officeart/2005/8/layout/vList4"/>
    <dgm:cxn modelId="{8FD45B6D-4D2D-4F7A-9934-F9D95A16FAAF}" type="presOf" srcId="{3666C81F-587E-4206-A57F-E26FCB18A051}" destId="{94A25FF5-5B08-4084-8277-EF928FEA9994}" srcOrd="1" destOrd="0" presId="urn:microsoft.com/office/officeart/2005/8/layout/vList4"/>
    <dgm:cxn modelId="{903C4559-3980-4A3D-8DA5-B08C4B1BBD66}" type="presOf" srcId="{CB13011B-895D-4E12-B8A2-234DFAF1F6C7}" destId="{169ED3EF-2892-456D-A8CC-E9DFA0D49BC7}" srcOrd="0" destOrd="0" presId="urn:microsoft.com/office/officeart/2005/8/layout/vList4"/>
    <dgm:cxn modelId="{48D9FB7C-9D17-46E8-9D3E-E341B849CFFA}" srcId="{CB13011B-895D-4E12-B8A2-234DFAF1F6C7}" destId="{F503BC2B-334D-4975-8B3A-BCB855D5C2BD}" srcOrd="0" destOrd="0" parTransId="{DC63041F-E803-4356-AAB5-D5BD79CABA54}" sibTransId="{1479CCBF-6BAB-49C3-9B30-FD6D72282686}"/>
    <dgm:cxn modelId="{78A1368B-08BA-416C-BF3B-FBBD3DDEEE54}" srcId="{56AD6746-35BA-4DC0-B788-4F42E0A0A41E}" destId="{3666C81F-587E-4206-A57F-E26FCB18A051}" srcOrd="3" destOrd="0" parTransId="{26AB1DDC-24D0-415A-8BBA-3C1B6601C6CD}" sibTransId="{9976E25B-02AE-47B1-8A45-E70B86F66F48}"/>
    <dgm:cxn modelId="{FC366B8B-AF52-4EDE-962F-03D8CD9F636E}" type="presOf" srcId="{0AE097E5-6B19-4599-92AD-C6A7BE2716ED}" destId="{09F5D88D-6824-416D-B0AE-176B47369035}" srcOrd="0" destOrd="0" presId="urn:microsoft.com/office/officeart/2005/8/layout/vList4"/>
    <dgm:cxn modelId="{81F3EF8F-E8F1-45A6-9027-44951DFD69EF}" srcId="{56AD6746-35BA-4DC0-B788-4F42E0A0A41E}" destId="{0AE097E5-6B19-4599-92AD-C6A7BE2716ED}" srcOrd="1" destOrd="0" parTransId="{90E8863D-46BE-40F1-B474-ECFECB7A61B7}" sibTransId="{00C20C5B-385F-4C5A-9063-4EAA1594ADC1}"/>
    <dgm:cxn modelId="{71D8E699-1B2A-4DD6-865E-47EF1B933D9B}" srcId="{0AE097E5-6B19-4599-92AD-C6A7BE2716ED}" destId="{444FBA97-0EEE-4D89-8913-48D7C1DFCE49}" srcOrd="0" destOrd="0" parTransId="{84269D4B-F5B0-42E6-A093-EA79322D5BDC}" sibTransId="{AAFF40EE-DBC3-4195-8643-72666FE22B66}"/>
    <dgm:cxn modelId="{18ED11A1-DC92-4488-897F-620667C5CD52}" type="presOf" srcId="{F503BC2B-334D-4975-8B3A-BCB855D5C2BD}" destId="{5BA663E4-EE0D-4DCB-908F-A6F054269421}" srcOrd="1" destOrd="1" presId="urn:microsoft.com/office/officeart/2005/8/layout/vList4"/>
    <dgm:cxn modelId="{9EA23CA9-FEEE-4012-9B38-393C9EAEBD61}" type="presOf" srcId="{F503BC2B-334D-4975-8B3A-BCB855D5C2BD}" destId="{169ED3EF-2892-456D-A8CC-E9DFA0D49BC7}" srcOrd="0" destOrd="1" presId="urn:microsoft.com/office/officeart/2005/8/layout/vList4"/>
    <dgm:cxn modelId="{E5677FAC-3488-41C5-8925-AAC05C4EA679}" type="presOf" srcId="{444FBA97-0EEE-4D89-8913-48D7C1DFCE49}" destId="{37131945-C42D-4C3C-AD20-AB5AC7F13318}" srcOrd="1" destOrd="1" presId="urn:microsoft.com/office/officeart/2005/8/layout/vList4"/>
    <dgm:cxn modelId="{8948EEB0-7C2C-4AF0-8179-0EB4C0F4F9DF}" srcId="{56AD6746-35BA-4DC0-B788-4F42E0A0A41E}" destId="{CB13011B-895D-4E12-B8A2-234DFAF1F6C7}" srcOrd="2" destOrd="0" parTransId="{3589D04C-B1C1-4FBF-BD09-BE83C4FB835B}" sibTransId="{1CB46C34-A8D3-48C9-BB07-BBC5741ED5F9}"/>
    <dgm:cxn modelId="{B20468B2-3AE1-4703-B65B-A64BA2A2FCF3}" type="presOf" srcId="{55658179-1A11-4BC9-8239-8EB14473CC9A}" destId="{94A25FF5-5B08-4084-8277-EF928FEA9994}" srcOrd="1" destOrd="1" presId="urn:microsoft.com/office/officeart/2005/8/layout/vList4"/>
    <dgm:cxn modelId="{04579FC3-97BB-4116-A931-3FD5F53B460E}" type="presOf" srcId="{071B699C-A215-4326-9B37-D469B1700F16}" destId="{73548250-152B-46AA-B9CE-B34D23B3ACCA}" srcOrd="1" destOrd="1" presId="urn:microsoft.com/office/officeart/2005/8/layout/vList4"/>
    <dgm:cxn modelId="{600974CA-C696-45E2-B496-BFEB41D93891}" type="presOf" srcId="{0AE097E5-6B19-4599-92AD-C6A7BE2716ED}" destId="{37131945-C42D-4C3C-AD20-AB5AC7F13318}" srcOrd="1" destOrd="0" presId="urn:microsoft.com/office/officeart/2005/8/layout/vList4"/>
    <dgm:cxn modelId="{22473DD0-F603-45BB-9E92-B879C5F278FE}" type="presOf" srcId="{3666C81F-587E-4206-A57F-E26FCB18A051}" destId="{4B9266CE-77AB-4A21-829B-57DCEF4DFC8E}" srcOrd="0" destOrd="0" presId="urn:microsoft.com/office/officeart/2005/8/layout/vList4"/>
    <dgm:cxn modelId="{B0CA80D3-7A4B-4892-BDCF-CDE09318576F}" type="presOf" srcId="{D13E9DAD-518E-4291-BCAC-DBCEAB8C6718}" destId="{3F9A60F5-372F-4459-A8E9-E802C7ABCA82}" srcOrd="0" destOrd="0" presId="urn:microsoft.com/office/officeart/2005/8/layout/vList4"/>
    <dgm:cxn modelId="{29F978D6-A474-4CD7-A4DD-551460894A6D}" type="presOf" srcId="{55658179-1A11-4BC9-8239-8EB14473CC9A}" destId="{4B9266CE-77AB-4A21-829B-57DCEF4DFC8E}" srcOrd="0" destOrd="1" presId="urn:microsoft.com/office/officeart/2005/8/layout/vList4"/>
    <dgm:cxn modelId="{8028FBF0-732C-4CD0-B1A1-E88BD6389C7B}" srcId="{D13E9DAD-518E-4291-BCAC-DBCEAB8C6718}" destId="{071B699C-A215-4326-9B37-D469B1700F16}" srcOrd="0" destOrd="0" parTransId="{0D0565D9-8209-4DBE-9527-0FB83930FC53}" sibTransId="{C6AC5B06-2C64-451E-9314-A52544494B0B}"/>
    <dgm:cxn modelId="{C9979DB8-FCBA-46DE-8EBC-D405A3D19E06}" type="presParOf" srcId="{084F5E1A-9E73-4848-8B1E-16F53192C27C}" destId="{589134DB-31EF-48F7-8D80-09362F2F1310}" srcOrd="0" destOrd="0" presId="urn:microsoft.com/office/officeart/2005/8/layout/vList4"/>
    <dgm:cxn modelId="{6875E9B4-6553-4D1E-AB2F-5C4185610B2A}" type="presParOf" srcId="{589134DB-31EF-48F7-8D80-09362F2F1310}" destId="{3F9A60F5-372F-4459-A8E9-E802C7ABCA82}" srcOrd="0" destOrd="0" presId="urn:microsoft.com/office/officeart/2005/8/layout/vList4"/>
    <dgm:cxn modelId="{4FCF5841-D60D-47AE-9A36-8D257E0C58EE}" type="presParOf" srcId="{589134DB-31EF-48F7-8D80-09362F2F1310}" destId="{846C7F7D-2F71-4B28-BFD9-64C275541870}" srcOrd="1" destOrd="0" presId="urn:microsoft.com/office/officeart/2005/8/layout/vList4"/>
    <dgm:cxn modelId="{81EAFA82-8B4B-42EE-AF3D-617B73E0C206}" type="presParOf" srcId="{589134DB-31EF-48F7-8D80-09362F2F1310}" destId="{73548250-152B-46AA-B9CE-B34D23B3ACCA}" srcOrd="2" destOrd="0" presId="urn:microsoft.com/office/officeart/2005/8/layout/vList4"/>
    <dgm:cxn modelId="{4434ED14-5977-4163-84DA-35E072DAF9F4}" type="presParOf" srcId="{084F5E1A-9E73-4848-8B1E-16F53192C27C}" destId="{0D0AF924-0373-4577-B007-6E1C7BF63E57}" srcOrd="1" destOrd="0" presId="urn:microsoft.com/office/officeart/2005/8/layout/vList4"/>
    <dgm:cxn modelId="{AF010850-3604-4E3D-ABAD-230A6ED97EE4}" type="presParOf" srcId="{084F5E1A-9E73-4848-8B1E-16F53192C27C}" destId="{BB29B9C6-18D0-4098-A680-B4ED6ADEBE62}" srcOrd="2" destOrd="0" presId="urn:microsoft.com/office/officeart/2005/8/layout/vList4"/>
    <dgm:cxn modelId="{324C23BD-48B6-4838-AFFD-269A09AF8A0A}" type="presParOf" srcId="{BB29B9C6-18D0-4098-A680-B4ED6ADEBE62}" destId="{09F5D88D-6824-416D-B0AE-176B47369035}" srcOrd="0" destOrd="0" presId="urn:microsoft.com/office/officeart/2005/8/layout/vList4"/>
    <dgm:cxn modelId="{D664F30C-8A8C-4762-B9E9-7C4D7833DA61}" type="presParOf" srcId="{BB29B9C6-18D0-4098-A680-B4ED6ADEBE62}" destId="{762109ED-4306-470B-950C-E10FBE1033BC}" srcOrd="1" destOrd="0" presId="urn:microsoft.com/office/officeart/2005/8/layout/vList4"/>
    <dgm:cxn modelId="{A85271C7-1EF7-4EE5-B18C-9DE0A56DB534}" type="presParOf" srcId="{BB29B9C6-18D0-4098-A680-B4ED6ADEBE62}" destId="{37131945-C42D-4C3C-AD20-AB5AC7F13318}" srcOrd="2" destOrd="0" presId="urn:microsoft.com/office/officeart/2005/8/layout/vList4"/>
    <dgm:cxn modelId="{0C990512-5B17-4ACB-BCF6-4EBBBCC4A74C}" type="presParOf" srcId="{084F5E1A-9E73-4848-8B1E-16F53192C27C}" destId="{674F1BD4-0EB8-4E04-9D31-B28EEFCFC798}" srcOrd="3" destOrd="0" presId="urn:microsoft.com/office/officeart/2005/8/layout/vList4"/>
    <dgm:cxn modelId="{0F3F47B3-81B1-4C1B-BDEA-ECC895812B5A}" type="presParOf" srcId="{084F5E1A-9E73-4848-8B1E-16F53192C27C}" destId="{B8F7B626-213D-4E89-8F1E-F30001F527C6}" srcOrd="4" destOrd="0" presId="urn:microsoft.com/office/officeart/2005/8/layout/vList4"/>
    <dgm:cxn modelId="{169C90B1-2791-41FA-A862-55687C83A848}" type="presParOf" srcId="{B8F7B626-213D-4E89-8F1E-F30001F527C6}" destId="{169ED3EF-2892-456D-A8CC-E9DFA0D49BC7}" srcOrd="0" destOrd="0" presId="urn:microsoft.com/office/officeart/2005/8/layout/vList4"/>
    <dgm:cxn modelId="{AC8ADC2E-0E92-4645-8C49-0BBCBB874DF2}" type="presParOf" srcId="{B8F7B626-213D-4E89-8F1E-F30001F527C6}" destId="{29681FF9-683C-4C4A-8342-2BB6118BA93B}" srcOrd="1" destOrd="0" presId="urn:microsoft.com/office/officeart/2005/8/layout/vList4"/>
    <dgm:cxn modelId="{1DF49A7C-25A9-4BB8-8F5F-CC48F714F137}" type="presParOf" srcId="{B8F7B626-213D-4E89-8F1E-F30001F527C6}" destId="{5BA663E4-EE0D-4DCB-908F-A6F054269421}" srcOrd="2" destOrd="0" presId="urn:microsoft.com/office/officeart/2005/8/layout/vList4"/>
    <dgm:cxn modelId="{EAFD0ECE-4224-4C02-8FC0-AB1181283D68}" type="presParOf" srcId="{084F5E1A-9E73-4848-8B1E-16F53192C27C}" destId="{3A568A24-FBC7-4EE3-AF6F-5E7A21725D57}" srcOrd="5" destOrd="0" presId="urn:microsoft.com/office/officeart/2005/8/layout/vList4"/>
    <dgm:cxn modelId="{2B7BF4A8-B187-4795-BA2E-4AE3F3D3436B}" type="presParOf" srcId="{084F5E1A-9E73-4848-8B1E-16F53192C27C}" destId="{202CD30C-B23A-47CE-83DF-15116A0175D0}" srcOrd="6" destOrd="0" presId="urn:microsoft.com/office/officeart/2005/8/layout/vList4"/>
    <dgm:cxn modelId="{543D5D05-F1CB-4A18-A22C-FF6FEBA411DA}" type="presParOf" srcId="{202CD30C-B23A-47CE-83DF-15116A0175D0}" destId="{4B9266CE-77AB-4A21-829B-57DCEF4DFC8E}" srcOrd="0" destOrd="0" presId="urn:microsoft.com/office/officeart/2005/8/layout/vList4"/>
    <dgm:cxn modelId="{B4C98F8E-6575-4802-B76C-503D153AAC52}" type="presParOf" srcId="{202CD30C-B23A-47CE-83DF-15116A0175D0}" destId="{40A28981-59F2-47EB-AF5D-3F135229B19C}" srcOrd="1" destOrd="0" presId="urn:microsoft.com/office/officeart/2005/8/layout/vList4"/>
    <dgm:cxn modelId="{A501B51D-36B2-4F52-9C4F-A35075DC99F6}" type="presParOf" srcId="{202CD30C-B23A-47CE-83DF-15116A0175D0}" destId="{94A25FF5-5B08-4084-8277-EF928FEA999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930DA-1DEF-4B57-8C2B-1D055236ED4B}">
      <dsp:nvSpPr>
        <dsp:cNvPr id="0" name=""/>
        <dsp:cNvSpPr/>
      </dsp:nvSpPr>
      <dsp:spPr>
        <a:xfrm>
          <a:off x="690960" y="1420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人类学、考古学与文化遗产</a:t>
          </a:r>
        </a:p>
      </dsp:txBody>
      <dsp:txXfrm>
        <a:off x="690960" y="1420"/>
        <a:ext cx="1311899" cy="787139"/>
      </dsp:txXfrm>
    </dsp:sp>
    <dsp:sp modelId="{0974442D-FB36-40FB-B948-D8ADDA672B86}">
      <dsp:nvSpPr>
        <dsp:cNvPr id="0" name=""/>
        <dsp:cNvSpPr/>
      </dsp:nvSpPr>
      <dsp:spPr>
        <a:xfrm>
          <a:off x="2134050" y="1420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人文与艺术</a:t>
          </a:r>
        </a:p>
      </dsp:txBody>
      <dsp:txXfrm>
        <a:off x="2134050" y="1420"/>
        <a:ext cx="1311899" cy="787139"/>
      </dsp:txXfrm>
    </dsp:sp>
    <dsp:sp modelId="{81258B6D-E346-496A-9B9D-F438299FBAE6}">
      <dsp:nvSpPr>
        <dsp:cNvPr id="0" name=""/>
        <dsp:cNvSpPr/>
      </dsp:nvSpPr>
      <dsp:spPr>
        <a:xfrm>
          <a:off x="3577139" y="1420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商业管理与经济</a:t>
          </a:r>
          <a:endParaRPr lang="en-US" sz="1500" kern="1200" dirty="0"/>
        </a:p>
      </dsp:txBody>
      <dsp:txXfrm>
        <a:off x="3577139" y="1420"/>
        <a:ext cx="1311899" cy="787139"/>
      </dsp:txXfrm>
    </dsp:sp>
    <dsp:sp modelId="{4A9CF07F-DCE1-4F97-B8CC-1456173FC33A}">
      <dsp:nvSpPr>
        <dsp:cNvPr id="0" name=""/>
        <dsp:cNvSpPr/>
      </dsp:nvSpPr>
      <dsp:spPr>
        <a:xfrm>
          <a:off x="690960" y="919750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犯罪学与法学</a:t>
          </a:r>
        </a:p>
      </dsp:txBody>
      <dsp:txXfrm>
        <a:off x="690960" y="919750"/>
        <a:ext cx="1311899" cy="787139"/>
      </dsp:txXfrm>
    </dsp:sp>
    <dsp:sp modelId="{6AC5ABFB-1C5E-4068-94F2-411E8D615CA9}">
      <dsp:nvSpPr>
        <dsp:cNvPr id="0" name=""/>
        <dsp:cNvSpPr/>
      </dsp:nvSpPr>
      <dsp:spPr>
        <a:xfrm>
          <a:off x="2134050" y="919750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教育学</a:t>
          </a:r>
        </a:p>
      </dsp:txBody>
      <dsp:txXfrm>
        <a:off x="2134050" y="919750"/>
        <a:ext cx="1311899" cy="787139"/>
      </dsp:txXfrm>
    </dsp:sp>
    <dsp:sp modelId="{0807BD34-A436-4E02-8CE1-97794360318D}">
      <dsp:nvSpPr>
        <dsp:cNvPr id="0" name=""/>
        <dsp:cNvSpPr/>
      </dsp:nvSpPr>
      <dsp:spPr>
        <a:xfrm>
          <a:off x="3577139" y="919750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地理、城市、规划与环境</a:t>
          </a:r>
        </a:p>
      </dsp:txBody>
      <dsp:txXfrm>
        <a:off x="3577139" y="919750"/>
        <a:ext cx="1311899" cy="787139"/>
      </dsp:txXfrm>
    </dsp:sp>
    <dsp:sp modelId="{E8F3F505-2FB1-4B51-99BC-80BFDDD3645D}">
      <dsp:nvSpPr>
        <dsp:cNvPr id="0" name=""/>
        <dsp:cNvSpPr/>
      </dsp:nvSpPr>
      <dsp:spPr>
        <a:xfrm>
          <a:off x="690960" y="1838080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图书馆与信息科学</a:t>
          </a:r>
        </a:p>
      </dsp:txBody>
      <dsp:txXfrm>
        <a:off x="690960" y="1838080"/>
        <a:ext cx="1311899" cy="787139"/>
      </dsp:txXfrm>
    </dsp:sp>
    <dsp:sp modelId="{04473F32-A20B-4856-ABE9-0D7FDE0E10F9}">
      <dsp:nvSpPr>
        <dsp:cNvPr id="0" name=""/>
        <dsp:cNvSpPr/>
      </dsp:nvSpPr>
      <dsp:spPr>
        <a:xfrm>
          <a:off x="2134050" y="1838080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媒体、文化与传播研究</a:t>
          </a:r>
        </a:p>
      </dsp:txBody>
      <dsp:txXfrm>
        <a:off x="2134050" y="1838080"/>
        <a:ext cx="1311899" cy="787139"/>
      </dsp:txXfrm>
    </dsp:sp>
    <dsp:sp modelId="{1507187F-F131-4DC9-8FED-7EC6E66F09BB}">
      <dsp:nvSpPr>
        <dsp:cNvPr id="0" name=""/>
        <dsp:cNvSpPr/>
      </dsp:nvSpPr>
      <dsp:spPr>
        <a:xfrm>
          <a:off x="3577139" y="1838080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心理健康与社会保健</a:t>
          </a:r>
        </a:p>
      </dsp:txBody>
      <dsp:txXfrm>
        <a:off x="3577139" y="1838080"/>
        <a:ext cx="1311899" cy="787139"/>
      </dsp:txXfrm>
    </dsp:sp>
    <dsp:sp modelId="{C21C6C4D-DEC9-4C45-8019-D63AAEC042A4}">
      <dsp:nvSpPr>
        <dsp:cNvPr id="0" name=""/>
        <dsp:cNvSpPr/>
      </dsp:nvSpPr>
      <dsp:spPr>
        <a:xfrm>
          <a:off x="690960" y="2756409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政治国际关系与区域研究</a:t>
          </a:r>
        </a:p>
      </dsp:txBody>
      <dsp:txXfrm>
        <a:off x="690960" y="2756409"/>
        <a:ext cx="1311899" cy="787139"/>
      </dsp:txXfrm>
    </dsp:sp>
    <dsp:sp modelId="{01C1E535-DF4D-47F3-8CA2-8A8562712971}">
      <dsp:nvSpPr>
        <dsp:cNvPr id="0" name=""/>
        <dsp:cNvSpPr/>
      </dsp:nvSpPr>
      <dsp:spPr>
        <a:xfrm>
          <a:off x="2134050" y="2756409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心理学</a:t>
          </a:r>
        </a:p>
      </dsp:txBody>
      <dsp:txXfrm>
        <a:off x="2134050" y="2756409"/>
        <a:ext cx="1311899" cy="787139"/>
      </dsp:txXfrm>
    </dsp:sp>
    <dsp:sp modelId="{C908F6EC-4796-4E0D-BE92-EF8E1C4CDC08}">
      <dsp:nvSpPr>
        <dsp:cNvPr id="0" name=""/>
        <dsp:cNvSpPr/>
      </dsp:nvSpPr>
      <dsp:spPr>
        <a:xfrm>
          <a:off x="3577139" y="2756409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社会学及其相关学科</a:t>
          </a:r>
        </a:p>
      </dsp:txBody>
      <dsp:txXfrm>
        <a:off x="3577139" y="2756409"/>
        <a:ext cx="1311899" cy="787139"/>
      </dsp:txXfrm>
    </dsp:sp>
    <dsp:sp modelId="{DD57602F-2799-4210-8B5C-B7D05C357A2F}">
      <dsp:nvSpPr>
        <dsp:cNvPr id="0" name=""/>
        <dsp:cNvSpPr/>
      </dsp:nvSpPr>
      <dsp:spPr>
        <a:xfrm>
          <a:off x="1412505" y="3674739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体育、休闲与旅游</a:t>
          </a:r>
        </a:p>
      </dsp:txBody>
      <dsp:txXfrm>
        <a:off x="1412505" y="3674739"/>
        <a:ext cx="1311899" cy="787139"/>
      </dsp:txXfrm>
    </dsp:sp>
    <dsp:sp modelId="{D12130A0-035A-4360-86F4-4CF10EF29184}">
      <dsp:nvSpPr>
        <dsp:cNvPr id="0" name=""/>
        <dsp:cNvSpPr/>
      </dsp:nvSpPr>
      <dsp:spPr>
        <a:xfrm>
          <a:off x="2855594" y="3674739"/>
          <a:ext cx="1311899" cy="787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策略、防务与安全研究</a:t>
          </a:r>
        </a:p>
      </dsp:txBody>
      <dsp:txXfrm>
        <a:off x="2855594" y="3674739"/>
        <a:ext cx="1311899" cy="78713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9A60F5-372F-4459-A8E9-E802C7ABCA82}">
      <dsp:nvSpPr>
        <dsp:cNvPr id="0" name=""/>
        <dsp:cNvSpPr/>
      </dsp:nvSpPr>
      <dsp:spPr>
        <a:xfrm>
          <a:off x="0" y="0"/>
          <a:ext cx="3665719" cy="978245"/>
        </a:xfrm>
        <a:prstGeom prst="roundRect">
          <a:avLst>
            <a:gd name="adj" fmla="val 10000"/>
          </a:avLst>
        </a:prstGeom>
        <a:solidFill>
          <a:srgbClr val="10238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+mn-ea"/>
              <a:ea typeface="+mn-ea"/>
              <a:cs typeface="Microsoft Tai Le" panose="020B0502040204020203" pitchFamily="34" charset="0"/>
            </a:rPr>
            <a:t>  </a:t>
          </a:r>
          <a:r>
            <a:rPr lang="zh-CN" altLang="en-US" sz="1400" b="1" kern="1200" dirty="0">
              <a:latin typeface="+mn-ea"/>
              <a:ea typeface="+mn-ea"/>
              <a:cs typeface="Microsoft Tai Le" panose="020B0502040204020203" pitchFamily="34" charset="0"/>
            </a:rPr>
            <a:t>信息图</a:t>
          </a:r>
          <a:endParaRPr lang="en-GB" sz="1400" b="1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CN" sz="1200" b="0" i="0" kern="1200" dirty="0">
              <a:latin typeface="+mn-ea"/>
              <a:ea typeface="+mn-ea"/>
            </a:rPr>
            <a:t>	</a:t>
          </a:r>
          <a:r>
            <a:rPr lang="zh-CN" altLang="en-US" sz="1200" b="0" i="0" kern="1200" dirty="0">
              <a:latin typeface="+mn-ea"/>
              <a:ea typeface="+mn-ea"/>
            </a:rPr>
            <a:t>用视觉化的方式总结并呈现研究论文的全文，使关键性结论一目了然。</a:t>
          </a:r>
          <a:endParaRPr lang="en-GB" sz="1200" b="0" kern="1200" dirty="0">
            <a:latin typeface="+mn-ea"/>
            <a:ea typeface="+mn-ea"/>
            <a:cs typeface="Microsoft Tai Le" panose="020B0502040204020203" pitchFamily="34" charset="0"/>
          </a:endParaRPr>
        </a:p>
      </dsp:txBody>
      <dsp:txXfrm>
        <a:off x="830968" y="0"/>
        <a:ext cx="2834750" cy="978245"/>
      </dsp:txXfrm>
    </dsp:sp>
    <dsp:sp modelId="{846C7F7D-2F71-4B28-BFD9-64C275541870}">
      <dsp:nvSpPr>
        <dsp:cNvPr id="0" name=""/>
        <dsp:cNvSpPr/>
      </dsp:nvSpPr>
      <dsp:spPr>
        <a:xfrm>
          <a:off x="61167" y="142232"/>
          <a:ext cx="806458" cy="6937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2000" r="-2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F5D88D-6824-416D-B0AE-176B47369035}">
      <dsp:nvSpPr>
        <dsp:cNvPr id="0" name=""/>
        <dsp:cNvSpPr/>
      </dsp:nvSpPr>
      <dsp:spPr>
        <a:xfrm>
          <a:off x="0" y="1076069"/>
          <a:ext cx="3665719" cy="978245"/>
        </a:xfrm>
        <a:prstGeom prst="roundRect">
          <a:avLst>
            <a:gd name="adj" fmla="val 10000"/>
          </a:avLst>
        </a:prstGeom>
        <a:solidFill>
          <a:srgbClr val="10238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altLang="en-US" sz="1400" b="1" kern="1200" dirty="0">
              <a:latin typeface="+mn-ea"/>
              <a:ea typeface="+mn-ea"/>
              <a:cs typeface="Microsoft Tai Le" panose="020B0502040204020203" pitchFamily="34" charset="0"/>
            </a:rPr>
            <a:t>研究亮点视频</a:t>
          </a:r>
          <a:endParaRPr lang="en-GB" sz="1400" b="1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CN" sz="1200" b="0" i="0" kern="1200" dirty="0">
              <a:latin typeface="+mn-ea"/>
              <a:ea typeface="+mn-ea"/>
            </a:rPr>
            <a:t>	</a:t>
          </a:r>
          <a:r>
            <a:rPr lang="zh-CN" altLang="en-US" sz="1200" b="0" i="0" kern="1200" dirty="0">
              <a:latin typeface="+mn-ea"/>
              <a:ea typeface="+mn-ea"/>
            </a:rPr>
            <a:t>使用精选视频片段模板配以专业说明文字制成的亮点视频，总结性地呈现了你研究的核心发现</a:t>
          </a:r>
          <a:r>
            <a:rPr lang="zh-CN" sz="1200" kern="1200" dirty="0">
              <a:latin typeface="+mn-ea"/>
              <a:ea typeface="+mn-ea"/>
              <a:cs typeface="Microsoft Tai Le" panose="020B0502040204020203" pitchFamily="34" charset="0"/>
            </a:rPr>
            <a:t>。</a:t>
          </a:r>
          <a:endParaRPr lang="en-GB" sz="1200" b="0" kern="1200" dirty="0">
            <a:latin typeface="+mn-ea"/>
            <a:ea typeface="+mn-ea"/>
            <a:cs typeface="Microsoft Tai Le" panose="020B0502040204020203" pitchFamily="34" charset="0"/>
          </a:endParaRPr>
        </a:p>
      </dsp:txBody>
      <dsp:txXfrm>
        <a:off x="830968" y="1076069"/>
        <a:ext cx="2834750" cy="978245"/>
      </dsp:txXfrm>
    </dsp:sp>
    <dsp:sp modelId="{762109ED-4306-470B-950C-E10FBE1033BC}">
      <dsp:nvSpPr>
        <dsp:cNvPr id="0" name=""/>
        <dsp:cNvSpPr/>
      </dsp:nvSpPr>
      <dsp:spPr>
        <a:xfrm>
          <a:off x="61167" y="1218302"/>
          <a:ext cx="806458" cy="69377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l="-39000" r="-3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9ED3EF-2892-456D-A8CC-E9DFA0D49BC7}">
      <dsp:nvSpPr>
        <dsp:cNvPr id="0" name=""/>
        <dsp:cNvSpPr/>
      </dsp:nvSpPr>
      <dsp:spPr>
        <a:xfrm>
          <a:off x="0" y="2152139"/>
          <a:ext cx="3665719" cy="978245"/>
        </a:xfrm>
        <a:prstGeom prst="roundRect">
          <a:avLst>
            <a:gd name="adj" fmla="val 10000"/>
          </a:avLst>
        </a:prstGeom>
        <a:solidFill>
          <a:srgbClr val="10238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altLang="en-US" sz="1400" b="1" kern="1200" dirty="0">
              <a:latin typeface="+mn-ea"/>
              <a:ea typeface="+mn-ea"/>
              <a:cs typeface="Microsoft Tai Le" panose="020B0502040204020203" pitchFamily="34" charset="0"/>
            </a:rPr>
            <a:t>简明概要</a:t>
          </a:r>
          <a:endParaRPr lang="en-GB" sz="1400" b="1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CN" sz="1200" kern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altLang="en-US" sz="1200" kern="1200" dirty="0">
              <a:latin typeface="+mn-ea"/>
              <a:ea typeface="+mn-ea"/>
              <a:cs typeface="Microsoft Tai Le" panose="020B0502040204020203" pitchFamily="34" charset="0"/>
            </a:rPr>
            <a:t>使用不含专业术语、通俗易懂的语言，清晰并简单地总结您的研究论文。</a:t>
          </a:r>
          <a:endParaRPr lang="en-GB" sz="1200" b="1" kern="1200" dirty="0">
            <a:latin typeface="+mn-ea"/>
            <a:ea typeface="+mn-ea"/>
            <a:cs typeface="Microsoft Tai Le" panose="020B0502040204020203" pitchFamily="34" charset="0"/>
          </a:endParaRPr>
        </a:p>
      </dsp:txBody>
      <dsp:txXfrm>
        <a:off x="830968" y="2152139"/>
        <a:ext cx="2834750" cy="978245"/>
      </dsp:txXfrm>
    </dsp:sp>
    <dsp:sp modelId="{29681FF9-683C-4C4A-8342-2BB6118BA93B}">
      <dsp:nvSpPr>
        <dsp:cNvPr id="0" name=""/>
        <dsp:cNvSpPr/>
      </dsp:nvSpPr>
      <dsp:spPr>
        <a:xfrm>
          <a:off x="61167" y="2294372"/>
          <a:ext cx="806458" cy="69377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t="-15000" b="-1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9266CE-77AB-4A21-829B-57DCEF4DFC8E}">
      <dsp:nvSpPr>
        <dsp:cNvPr id="0" name=""/>
        <dsp:cNvSpPr/>
      </dsp:nvSpPr>
      <dsp:spPr>
        <a:xfrm>
          <a:off x="0" y="3228209"/>
          <a:ext cx="3665719" cy="1297387"/>
        </a:xfrm>
        <a:prstGeom prst="roundRect">
          <a:avLst>
            <a:gd name="adj" fmla="val 10000"/>
          </a:avLst>
        </a:prstGeom>
        <a:solidFill>
          <a:srgbClr val="10238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altLang="en-US" sz="1400" b="1" kern="1200" dirty="0">
              <a:latin typeface="+mn-ea"/>
              <a:ea typeface="+mn-ea"/>
              <a:cs typeface="Microsoft Tai Le" panose="020B0502040204020203" pitchFamily="34" charset="0"/>
            </a:rPr>
            <a:t>研究影响力总结</a:t>
          </a:r>
          <a:endParaRPr lang="en-US" altLang="zh-CN" sz="1400" b="1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CN" sz="1200" b="0" i="0" kern="1200" dirty="0">
              <a:latin typeface="+mn-ea"/>
              <a:ea typeface="+mn-ea"/>
            </a:rPr>
            <a:t>	</a:t>
          </a:r>
          <a:r>
            <a:rPr lang="zh-CN" altLang="en-US" sz="1200" b="0" i="0" kern="1200" dirty="0">
              <a:latin typeface="+mn-ea"/>
              <a:ea typeface="+mn-ea"/>
            </a:rPr>
            <a:t>通过撰写引人入胜的</a:t>
          </a:r>
          <a:endParaRPr lang="en-US" sz="1200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1200" b="0" i="0" kern="1200" dirty="0">
              <a:latin typeface="+mn-ea"/>
              <a:ea typeface="+mn-ea"/>
            </a:rPr>
            <a:t>   新闻稿，凸显您发表</a:t>
          </a:r>
          <a:endParaRPr lang="en-US" sz="1200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1200" b="0" i="0" kern="1200" dirty="0">
              <a:latin typeface="+mn-ea"/>
              <a:ea typeface="+mn-ea"/>
            </a:rPr>
            <a:t>   论文的实际影响以及</a:t>
          </a:r>
          <a:endParaRPr lang="en-US" sz="1200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1200" b="0" i="0" kern="1200" dirty="0">
              <a:latin typeface="+mn-ea"/>
              <a:ea typeface="+mn-ea"/>
            </a:rPr>
            <a:t>    新闻价值。</a:t>
          </a:r>
          <a:endParaRPr lang="en-US" sz="1200" kern="1200" dirty="0">
            <a:latin typeface="+mn-ea"/>
            <a:ea typeface="+mn-ea"/>
            <a:cs typeface="Microsoft Tai Le" panose="020B0502040204020203" pitchFamily="34" charset="0"/>
          </a:endParaRPr>
        </a:p>
      </dsp:txBody>
      <dsp:txXfrm>
        <a:off x="830968" y="3228209"/>
        <a:ext cx="2834750" cy="1297387"/>
      </dsp:txXfrm>
    </dsp:sp>
    <dsp:sp modelId="{40A28981-59F2-47EB-AF5D-3F135229B19C}">
      <dsp:nvSpPr>
        <dsp:cNvPr id="0" name=""/>
        <dsp:cNvSpPr/>
      </dsp:nvSpPr>
      <dsp:spPr>
        <a:xfrm>
          <a:off x="61167" y="3530013"/>
          <a:ext cx="806458" cy="69377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930DA-1DEF-4B57-8C2B-1D055236ED4B}">
      <dsp:nvSpPr>
        <dsp:cNvPr id="0" name=""/>
        <dsp:cNvSpPr/>
      </dsp:nvSpPr>
      <dsp:spPr>
        <a:xfrm>
          <a:off x="843428" y="699"/>
          <a:ext cx="1780100" cy="10680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生物、地球与环境食品科学</a:t>
          </a:r>
          <a:endParaRPr lang="en-US" sz="2100" kern="1200" dirty="0"/>
        </a:p>
      </dsp:txBody>
      <dsp:txXfrm>
        <a:off x="843428" y="699"/>
        <a:ext cx="1780100" cy="1068060"/>
      </dsp:txXfrm>
    </dsp:sp>
    <dsp:sp modelId="{0974442D-FB36-40FB-B948-D8ADDA672B86}">
      <dsp:nvSpPr>
        <dsp:cNvPr id="0" name=""/>
        <dsp:cNvSpPr/>
      </dsp:nvSpPr>
      <dsp:spPr>
        <a:xfrm>
          <a:off x="2801539" y="699"/>
          <a:ext cx="1780100" cy="10680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化学</a:t>
          </a:r>
          <a:endParaRPr lang="en-US" sz="2100" kern="1200" dirty="0"/>
        </a:p>
      </dsp:txBody>
      <dsp:txXfrm>
        <a:off x="2801539" y="699"/>
        <a:ext cx="1780100" cy="1068060"/>
      </dsp:txXfrm>
    </dsp:sp>
    <dsp:sp modelId="{81258B6D-E346-496A-9B9D-F438299FBAE6}">
      <dsp:nvSpPr>
        <dsp:cNvPr id="0" name=""/>
        <dsp:cNvSpPr/>
      </dsp:nvSpPr>
      <dsp:spPr>
        <a:xfrm>
          <a:off x="843428" y="1246769"/>
          <a:ext cx="1780100" cy="10680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工程、计算及技术</a:t>
          </a:r>
          <a:endParaRPr lang="en-US" sz="2100" kern="1200" dirty="0"/>
        </a:p>
      </dsp:txBody>
      <dsp:txXfrm>
        <a:off x="843428" y="1246769"/>
        <a:ext cx="1780100" cy="1068060"/>
      </dsp:txXfrm>
    </dsp:sp>
    <dsp:sp modelId="{4A9CF07F-DCE1-4F97-B8CC-1456173FC33A}">
      <dsp:nvSpPr>
        <dsp:cNvPr id="0" name=""/>
        <dsp:cNvSpPr/>
      </dsp:nvSpPr>
      <dsp:spPr>
        <a:xfrm>
          <a:off x="2801539" y="1246769"/>
          <a:ext cx="1780100" cy="10680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数学与统计学</a:t>
          </a:r>
          <a:endParaRPr lang="en-US" sz="2100" kern="1200" dirty="0"/>
        </a:p>
      </dsp:txBody>
      <dsp:txXfrm>
        <a:off x="2801539" y="1246769"/>
        <a:ext cx="1780100" cy="1068060"/>
      </dsp:txXfrm>
    </dsp:sp>
    <dsp:sp modelId="{6AC5ABFB-1C5E-4068-94F2-411E8D615CA9}">
      <dsp:nvSpPr>
        <dsp:cNvPr id="0" name=""/>
        <dsp:cNvSpPr/>
      </dsp:nvSpPr>
      <dsp:spPr>
        <a:xfrm>
          <a:off x="843428" y="2492839"/>
          <a:ext cx="1780100" cy="10680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物理学</a:t>
          </a:r>
          <a:endParaRPr lang="en-US" sz="2100" kern="1200" dirty="0"/>
        </a:p>
      </dsp:txBody>
      <dsp:txXfrm>
        <a:off x="843428" y="2492839"/>
        <a:ext cx="1780100" cy="1068060"/>
      </dsp:txXfrm>
    </dsp:sp>
    <dsp:sp modelId="{0807BD34-A436-4E02-8CE1-97794360318D}">
      <dsp:nvSpPr>
        <dsp:cNvPr id="0" name=""/>
        <dsp:cNvSpPr/>
      </dsp:nvSpPr>
      <dsp:spPr>
        <a:xfrm>
          <a:off x="2801539" y="2492839"/>
          <a:ext cx="1780100" cy="10680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运动科学与医学</a:t>
          </a:r>
          <a:endParaRPr lang="en-US" sz="2100" kern="1200" dirty="0"/>
        </a:p>
      </dsp:txBody>
      <dsp:txXfrm>
        <a:off x="2801539" y="2492839"/>
        <a:ext cx="1780100" cy="10680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E6BE5-55C3-4E31-B759-42EA689CF8DF}">
      <dsp:nvSpPr>
        <dsp:cNvPr id="0" name=""/>
        <dsp:cNvSpPr/>
      </dsp:nvSpPr>
      <dsp:spPr>
        <a:xfrm>
          <a:off x="48780" y="967"/>
          <a:ext cx="1873433" cy="12907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8E666F-69FB-475C-BBDE-B43EBC1462E3}">
      <dsp:nvSpPr>
        <dsp:cNvPr id="0" name=""/>
        <dsp:cNvSpPr/>
      </dsp:nvSpPr>
      <dsp:spPr>
        <a:xfrm>
          <a:off x="48780" y="1291763"/>
          <a:ext cx="1873433" cy="69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期刊</a:t>
          </a:r>
          <a:endParaRPr lang="en-US" sz="2000" kern="1200" dirty="0"/>
        </a:p>
      </dsp:txBody>
      <dsp:txXfrm>
        <a:off x="48780" y="1291763"/>
        <a:ext cx="1873433" cy="695043"/>
      </dsp:txXfrm>
    </dsp:sp>
    <dsp:sp modelId="{3F125B30-CBC8-4244-B72E-40265C79E51A}">
      <dsp:nvSpPr>
        <dsp:cNvPr id="0" name=""/>
        <dsp:cNvSpPr/>
      </dsp:nvSpPr>
      <dsp:spPr>
        <a:xfrm>
          <a:off x="2109635" y="967"/>
          <a:ext cx="1873433" cy="12907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7AD4F-76CC-43F2-9CD3-4B9EEE4DD015}">
      <dsp:nvSpPr>
        <dsp:cNvPr id="0" name=""/>
        <dsp:cNvSpPr/>
      </dsp:nvSpPr>
      <dsp:spPr>
        <a:xfrm>
          <a:off x="2109635" y="1291763"/>
          <a:ext cx="1873433" cy="69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研究成果</a:t>
          </a:r>
          <a:endParaRPr lang="en-US" sz="2000" kern="1200" dirty="0"/>
        </a:p>
      </dsp:txBody>
      <dsp:txXfrm>
        <a:off x="2109635" y="1291763"/>
        <a:ext cx="1873433" cy="695043"/>
      </dsp:txXfrm>
    </dsp:sp>
    <dsp:sp modelId="{FC54E15F-E760-4458-A03F-695CCB66CCA6}">
      <dsp:nvSpPr>
        <dsp:cNvPr id="0" name=""/>
        <dsp:cNvSpPr/>
      </dsp:nvSpPr>
      <dsp:spPr>
        <a:xfrm>
          <a:off x="4170490" y="967"/>
          <a:ext cx="1873433" cy="12907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805B87-7067-4184-88A4-8FFB69464AC5}">
      <dsp:nvSpPr>
        <dsp:cNvPr id="0" name=""/>
        <dsp:cNvSpPr/>
      </dsp:nvSpPr>
      <dsp:spPr>
        <a:xfrm>
          <a:off x="4170490" y="1291763"/>
          <a:ext cx="1873433" cy="69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同行评审文章</a:t>
          </a:r>
          <a:endParaRPr lang="en-US" sz="2000" kern="1200" dirty="0"/>
        </a:p>
      </dsp:txBody>
      <dsp:txXfrm>
        <a:off x="4170490" y="1291763"/>
        <a:ext cx="1873433" cy="6950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E6BE5-55C3-4E31-B759-42EA689CF8DF}">
      <dsp:nvSpPr>
        <dsp:cNvPr id="0" name=""/>
        <dsp:cNvSpPr/>
      </dsp:nvSpPr>
      <dsp:spPr>
        <a:xfrm>
          <a:off x="48780" y="967"/>
          <a:ext cx="1873433" cy="12907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8E666F-69FB-475C-BBDE-B43EBC1462E3}">
      <dsp:nvSpPr>
        <dsp:cNvPr id="0" name=""/>
        <dsp:cNvSpPr/>
      </dsp:nvSpPr>
      <dsp:spPr>
        <a:xfrm>
          <a:off x="48780" y="1291763"/>
          <a:ext cx="1873433" cy="69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期刊</a:t>
          </a:r>
          <a:endParaRPr lang="en-US" sz="2000" kern="1200" dirty="0"/>
        </a:p>
      </dsp:txBody>
      <dsp:txXfrm>
        <a:off x="48780" y="1291763"/>
        <a:ext cx="1873433" cy="695043"/>
      </dsp:txXfrm>
    </dsp:sp>
    <dsp:sp modelId="{3F125B30-CBC8-4244-B72E-40265C79E51A}">
      <dsp:nvSpPr>
        <dsp:cNvPr id="0" name=""/>
        <dsp:cNvSpPr/>
      </dsp:nvSpPr>
      <dsp:spPr>
        <a:xfrm>
          <a:off x="2109635" y="967"/>
          <a:ext cx="1873433" cy="12907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7AD4F-76CC-43F2-9CD3-4B9EEE4DD015}">
      <dsp:nvSpPr>
        <dsp:cNvPr id="0" name=""/>
        <dsp:cNvSpPr/>
      </dsp:nvSpPr>
      <dsp:spPr>
        <a:xfrm>
          <a:off x="2109635" y="1291763"/>
          <a:ext cx="1873433" cy="69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研究成果</a:t>
          </a:r>
          <a:endParaRPr lang="en-US" sz="2000" kern="1200" dirty="0"/>
        </a:p>
      </dsp:txBody>
      <dsp:txXfrm>
        <a:off x="2109635" y="1291763"/>
        <a:ext cx="1873433" cy="695043"/>
      </dsp:txXfrm>
    </dsp:sp>
    <dsp:sp modelId="{FC54E15F-E760-4458-A03F-695CCB66CCA6}">
      <dsp:nvSpPr>
        <dsp:cNvPr id="0" name=""/>
        <dsp:cNvSpPr/>
      </dsp:nvSpPr>
      <dsp:spPr>
        <a:xfrm>
          <a:off x="4170490" y="967"/>
          <a:ext cx="1873433" cy="12907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805B87-7067-4184-88A4-8FFB69464AC5}">
      <dsp:nvSpPr>
        <dsp:cNvPr id="0" name=""/>
        <dsp:cNvSpPr/>
      </dsp:nvSpPr>
      <dsp:spPr>
        <a:xfrm>
          <a:off x="4170490" y="1291763"/>
          <a:ext cx="1873433" cy="69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同行评审文章</a:t>
          </a:r>
          <a:endParaRPr lang="en-US" sz="2000" kern="1200" dirty="0"/>
        </a:p>
      </dsp:txBody>
      <dsp:txXfrm>
        <a:off x="4170490" y="1291763"/>
        <a:ext cx="1873433" cy="6950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E6BE5-55C3-4E31-B759-42EA689CF8DF}">
      <dsp:nvSpPr>
        <dsp:cNvPr id="0" name=""/>
        <dsp:cNvSpPr/>
      </dsp:nvSpPr>
      <dsp:spPr>
        <a:xfrm>
          <a:off x="48780" y="967"/>
          <a:ext cx="1873433" cy="12907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8E666F-69FB-475C-BBDE-B43EBC1462E3}">
      <dsp:nvSpPr>
        <dsp:cNvPr id="0" name=""/>
        <dsp:cNvSpPr/>
      </dsp:nvSpPr>
      <dsp:spPr>
        <a:xfrm>
          <a:off x="48780" y="1291763"/>
          <a:ext cx="1873433" cy="69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期刊</a:t>
          </a:r>
          <a:endParaRPr lang="en-US" sz="2000" kern="1200" dirty="0"/>
        </a:p>
      </dsp:txBody>
      <dsp:txXfrm>
        <a:off x="48780" y="1291763"/>
        <a:ext cx="1873433" cy="695043"/>
      </dsp:txXfrm>
    </dsp:sp>
    <dsp:sp modelId="{3F125B30-CBC8-4244-B72E-40265C79E51A}">
      <dsp:nvSpPr>
        <dsp:cNvPr id="0" name=""/>
        <dsp:cNvSpPr/>
      </dsp:nvSpPr>
      <dsp:spPr>
        <a:xfrm>
          <a:off x="2109635" y="967"/>
          <a:ext cx="1873433" cy="12907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7AD4F-76CC-43F2-9CD3-4B9EEE4DD015}">
      <dsp:nvSpPr>
        <dsp:cNvPr id="0" name=""/>
        <dsp:cNvSpPr/>
      </dsp:nvSpPr>
      <dsp:spPr>
        <a:xfrm>
          <a:off x="2109635" y="1291763"/>
          <a:ext cx="1873433" cy="69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研究成果</a:t>
          </a:r>
          <a:endParaRPr lang="en-US" sz="2000" kern="1200" dirty="0"/>
        </a:p>
      </dsp:txBody>
      <dsp:txXfrm>
        <a:off x="2109635" y="1291763"/>
        <a:ext cx="1873433" cy="695043"/>
      </dsp:txXfrm>
    </dsp:sp>
    <dsp:sp modelId="{FC54E15F-E760-4458-A03F-695CCB66CCA6}">
      <dsp:nvSpPr>
        <dsp:cNvPr id="0" name=""/>
        <dsp:cNvSpPr/>
      </dsp:nvSpPr>
      <dsp:spPr>
        <a:xfrm>
          <a:off x="4170490" y="967"/>
          <a:ext cx="1873433" cy="12907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805B87-7067-4184-88A4-8FFB69464AC5}">
      <dsp:nvSpPr>
        <dsp:cNvPr id="0" name=""/>
        <dsp:cNvSpPr/>
      </dsp:nvSpPr>
      <dsp:spPr>
        <a:xfrm>
          <a:off x="4170490" y="1291763"/>
          <a:ext cx="1873433" cy="69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同行评审文章</a:t>
          </a:r>
          <a:endParaRPr lang="en-US" sz="2000" kern="1200" dirty="0"/>
        </a:p>
      </dsp:txBody>
      <dsp:txXfrm>
        <a:off x="4170490" y="1291763"/>
        <a:ext cx="1873433" cy="6950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E6BE5-55C3-4E31-B759-42EA689CF8DF}">
      <dsp:nvSpPr>
        <dsp:cNvPr id="0" name=""/>
        <dsp:cNvSpPr/>
      </dsp:nvSpPr>
      <dsp:spPr>
        <a:xfrm>
          <a:off x="48780" y="967"/>
          <a:ext cx="1873433" cy="12907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8E666F-69FB-475C-BBDE-B43EBC1462E3}">
      <dsp:nvSpPr>
        <dsp:cNvPr id="0" name=""/>
        <dsp:cNvSpPr/>
      </dsp:nvSpPr>
      <dsp:spPr>
        <a:xfrm>
          <a:off x="48780" y="1291763"/>
          <a:ext cx="1873433" cy="69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期刊</a:t>
          </a:r>
          <a:endParaRPr lang="en-US" sz="2000" kern="1200" dirty="0"/>
        </a:p>
      </dsp:txBody>
      <dsp:txXfrm>
        <a:off x="48780" y="1291763"/>
        <a:ext cx="1873433" cy="695043"/>
      </dsp:txXfrm>
    </dsp:sp>
    <dsp:sp modelId="{3F125B30-CBC8-4244-B72E-40265C79E51A}">
      <dsp:nvSpPr>
        <dsp:cNvPr id="0" name=""/>
        <dsp:cNvSpPr/>
      </dsp:nvSpPr>
      <dsp:spPr>
        <a:xfrm>
          <a:off x="2109635" y="967"/>
          <a:ext cx="1873433" cy="12907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7AD4F-76CC-43F2-9CD3-4B9EEE4DD015}">
      <dsp:nvSpPr>
        <dsp:cNvPr id="0" name=""/>
        <dsp:cNvSpPr/>
      </dsp:nvSpPr>
      <dsp:spPr>
        <a:xfrm>
          <a:off x="2109635" y="1291763"/>
          <a:ext cx="1873433" cy="69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研究成果</a:t>
          </a:r>
          <a:endParaRPr lang="en-US" sz="2000" kern="1200" dirty="0"/>
        </a:p>
      </dsp:txBody>
      <dsp:txXfrm>
        <a:off x="2109635" y="1291763"/>
        <a:ext cx="1873433" cy="695043"/>
      </dsp:txXfrm>
    </dsp:sp>
    <dsp:sp modelId="{FC54E15F-E760-4458-A03F-695CCB66CCA6}">
      <dsp:nvSpPr>
        <dsp:cNvPr id="0" name=""/>
        <dsp:cNvSpPr/>
      </dsp:nvSpPr>
      <dsp:spPr>
        <a:xfrm>
          <a:off x="4170490" y="967"/>
          <a:ext cx="1873433" cy="12907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805B87-7067-4184-88A4-8FFB69464AC5}">
      <dsp:nvSpPr>
        <dsp:cNvPr id="0" name=""/>
        <dsp:cNvSpPr/>
      </dsp:nvSpPr>
      <dsp:spPr>
        <a:xfrm>
          <a:off x="4170490" y="1291763"/>
          <a:ext cx="1873433" cy="69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同行评审文章</a:t>
          </a:r>
          <a:endParaRPr lang="en-US" sz="2000" kern="1200" dirty="0"/>
        </a:p>
      </dsp:txBody>
      <dsp:txXfrm>
        <a:off x="4170490" y="1291763"/>
        <a:ext cx="1873433" cy="6950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930DA-1DEF-4B57-8C2B-1D055236ED4B}">
      <dsp:nvSpPr>
        <dsp:cNvPr id="0" name=""/>
        <dsp:cNvSpPr/>
      </dsp:nvSpPr>
      <dsp:spPr>
        <a:xfrm>
          <a:off x="768330" y="1671"/>
          <a:ext cx="1851622" cy="11109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200" kern="1200" dirty="0"/>
            <a:t>综合医疗与公共卫生</a:t>
          </a:r>
          <a:endParaRPr lang="en-US" sz="2200" kern="1200" dirty="0"/>
        </a:p>
      </dsp:txBody>
      <dsp:txXfrm>
        <a:off x="768330" y="1671"/>
        <a:ext cx="1851622" cy="1110973"/>
      </dsp:txXfrm>
    </dsp:sp>
    <dsp:sp modelId="{0974442D-FB36-40FB-B948-D8ADDA672B86}">
      <dsp:nvSpPr>
        <dsp:cNvPr id="0" name=""/>
        <dsp:cNvSpPr/>
      </dsp:nvSpPr>
      <dsp:spPr>
        <a:xfrm>
          <a:off x="2805115" y="1671"/>
          <a:ext cx="1851622" cy="11109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200" kern="1200" dirty="0"/>
            <a:t>临床精神病学与神经科学</a:t>
          </a:r>
          <a:endParaRPr lang="en-US" sz="2200" kern="1200" dirty="0"/>
        </a:p>
      </dsp:txBody>
      <dsp:txXfrm>
        <a:off x="2805115" y="1671"/>
        <a:ext cx="1851622" cy="1110973"/>
      </dsp:txXfrm>
    </dsp:sp>
    <dsp:sp modelId="{81258B6D-E346-496A-9B9D-F438299FBAE6}">
      <dsp:nvSpPr>
        <dsp:cNvPr id="0" name=""/>
        <dsp:cNvSpPr/>
      </dsp:nvSpPr>
      <dsp:spPr>
        <a:xfrm>
          <a:off x="768330" y="1297807"/>
          <a:ext cx="1851622" cy="11109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200" kern="1200" dirty="0"/>
            <a:t>综合内科与口腔医学</a:t>
          </a:r>
          <a:endParaRPr lang="en-US" sz="2200" kern="1200" dirty="0"/>
        </a:p>
      </dsp:txBody>
      <dsp:txXfrm>
        <a:off x="768330" y="1297807"/>
        <a:ext cx="1851622" cy="1110973"/>
      </dsp:txXfrm>
    </dsp:sp>
    <dsp:sp modelId="{4A9CF07F-DCE1-4F97-B8CC-1456173FC33A}">
      <dsp:nvSpPr>
        <dsp:cNvPr id="0" name=""/>
        <dsp:cNvSpPr/>
      </dsp:nvSpPr>
      <dsp:spPr>
        <a:xfrm>
          <a:off x="2805115" y="1297807"/>
          <a:ext cx="1851622" cy="11109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200" kern="1200" dirty="0"/>
            <a:t>药物学与毒理学</a:t>
          </a:r>
          <a:endParaRPr lang="en-US" sz="2200" kern="1200" dirty="0"/>
        </a:p>
      </dsp:txBody>
      <dsp:txXfrm>
        <a:off x="2805115" y="1297807"/>
        <a:ext cx="1851622" cy="111097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9A60F5-372F-4459-A8E9-E802C7ABCA82}">
      <dsp:nvSpPr>
        <dsp:cNvPr id="0" name=""/>
        <dsp:cNvSpPr/>
      </dsp:nvSpPr>
      <dsp:spPr>
        <a:xfrm>
          <a:off x="0" y="0"/>
          <a:ext cx="3849016" cy="1048841"/>
        </a:xfrm>
        <a:prstGeom prst="roundRect">
          <a:avLst>
            <a:gd name="adj" fmla="val 10000"/>
          </a:avLst>
        </a:prstGeom>
        <a:solidFill>
          <a:srgbClr val="10238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kern="1200" dirty="0">
              <a:latin typeface="+mn-ea"/>
              <a:ea typeface="+mn-ea"/>
              <a:cs typeface="Microsoft Tai Le" panose="020B0502040204020203" pitchFamily="34" charset="0"/>
            </a:rPr>
            <a:t>英语语言编辑</a:t>
          </a:r>
          <a:endParaRPr lang="en-GB" sz="1400" b="1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CN" sz="1200" kern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kern="1200" dirty="0">
              <a:latin typeface="+mn-ea"/>
              <a:ea typeface="+mn-ea"/>
              <a:cs typeface="Microsoft Tai Le" panose="020B0502040204020203" pitchFamily="34" charset="0"/>
            </a:rPr>
            <a:t>由专业团队为您审查语法、拼写和其他常见的语言错误，以确保您的稿件符合学术英语的国际标准。</a:t>
          </a:r>
          <a:endParaRPr lang="en-GB" sz="1200" kern="1200" dirty="0">
            <a:latin typeface="+mn-ea"/>
            <a:ea typeface="+mn-ea"/>
            <a:cs typeface="Microsoft Tai Le" panose="020B0502040204020203" pitchFamily="34" charset="0"/>
          </a:endParaRPr>
        </a:p>
      </dsp:txBody>
      <dsp:txXfrm>
        <a:off x="874687" y="0"/>
        <a:ext cx="2974328" cy="1048841"/>
      </dsp:txXfrm>
    </dsp:sp>
    <dsp:sp modelId="{846C7F7D-2F71-4B28-BFD9-64C275541870}">
      <dsp:nvSpPr>
        <dsp:cNvPr id="0" name=""/>
        <dsp:cNvSpPr/>
      </dsp:nvSpPr>
      <dsp:spPr>
        <a:xfrm>
          <a:off x="66393" y="150009"/>
          <a:ext cx="846783" cy="7488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F5D88D-6824-416D-B0AE-176B47369035}">
      <dsp:nvSpPr>
        <dsp:cNvPr id="0" name=""/>
        <dsp:cNvSpPr/>
      </dsp:nvSpPr>
      <dsp:spPr>
        <a:xfrm>
          <a:off x="0" y="1153725"/>
          <a:ext cx="3849016" cy="1048841"/>
        </a:xfrm>
        <a:prstGeom prst="roundRect">
          <a:avLst>
            <a:gd name="adj" fmla="val 10000"/>
          </a:avLst>
        </a:prstGeom>
        <a:solidFill>
          <a:srgbClr val="10238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Microsoft Tai Le" panose="020B0502040204020203" pitchFamily="34" charset="0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kern="1200" dirty="0">
              <a:latin typeface="+mn-ea"/>
              <a:ea typeface="+mn-ea"/>
              <a:cs typeface="Microsoft Tai Le" panose="020B0502040204020203" pitchFamily="34" charset="0"/>
            </a:rPr>
            <a:t>科学润色</a:t>
          </a:r>
          <a:endParaRPr lang="en-GB" sz="1400" b="1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altLang="zh-CN" sz="1200" kern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kern="1200" dirty="0">
              <a:latin typeface="+mn-ea"/>
              <a:ea typeface="+mn-ea"/>
              <a:cs typeface="Microsoft Tai Le" panose="020B0502040204020203" pitchFamily="34" charset="0"/>
            </a:rPr>
            <a:t>对您的稿件进行深入评估，提供深度的评论剖析以及方方面面的建议，助您的稿件符合学术出版的高标准。</a:t>
          </a:r>
          <a:endParaRPr lang="en-GB" sz="1200" b="0" kern="1200" dirty="0">
            <a:latin typeface="+mn-ea"/>
            <a:ea typeface="+mn-ea"/>
            <a:cs typeface="Microsoft Tai Le" panose="020B0502040204020203" pitchFamily="34" charset="0"/>
          </a:endParaRPr>
        </a:p>
      </dsp:txBody>
      <dsp:txXfrm>
        <a:off x="874687" y="1153725"/>
        <a:ext cx="2974328" cy="1048841"/>
      </dsp:txXfrm>
    </dsp:sp>
    <dsp:sp modelId="{762109ED-4306-470B-950C-E10FBE1033BC}">
      <dsp:nvSpPr>
        <dsp:cNvPr id="0" name=""/>
        <dsp:cNvSpPr/>
      </dsp:nvSpPr>
      <dsp:spPr>
        <a:xfrm>
          <a:off x="66393" y="1303734"/>
          <a:ext cx="846783" cy="7488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27000" r="-2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9ED3EF-2892-456D-A8CC-E9DFA0D49BC7}">
      <dsp:nvSpPr>
        <dsp:cNvPr id="0" name=""/>
        <dsp:cNvSpPr/>
      </dsp:nvSpPr>
      <dsp:spPr>
        <a:xfrm>
          <a:off x="0" y="2307450"/>
          <a:ext cx="3849016" cy="1048841"/>
        </a:xfrm>
        <a:prstGeom prst="roundRect">
          <a:avLst>
            <a:gd name="adj" fmla="val 10000"/>
          </a:avLst>
        </a:prstGeom>
        <a:solidFill>
          <a:srgbClr val="10238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</a:t>
          </a:r>
          <a:r>
            <a:rPr lang="zh-CN" sz="1400" b="1" kern="1200" dirty="0">
              <a:latin typeface="+mn-ea"/>
              <a:ea typeface="+mn-ea"/>
              <a:cs typeface="Microsoft Tai Le" panose="020B0502040204020203" pitchFamily="34" charset="0"/>
            </a:rPr>
            <a:t>图书编辑</a:t>
          </a:r>
          <a:endParaRPr lang="en-GB" sz="1400" b="1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CN" sz="1200" kern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kern="1200" dirty="0">
              <a:latin typeface="+mn-ea"/>
              <a:ea typeface="+mn-ea"/>
              <a:cs typeface="Microsoft Tai Le" panose="020B0502040204020203" pitchFamily="34" charset="0"/>
            </a:rPr>
            <a:t>由专家级编辑为您审阅稿件，让您的图书以原汁原味的英文形式呈现，提供具有实质性和提高性的服务。</a:t>
          </a:r>
          <a:endParaRPr lang="en-GB" sz="1200" kern="1200" dirty="0">
            <a:latin typeface="+mn-ea"/>
            <a:ea typeface="+mn-ea"/>
            <a:cs typeface="Microsoft Tai Le" panose="020B0502040204020203" pitchFamily="34" charset="0"/>
          </a:endParaRPr>
        </a:p>
      </dsp:txBody>
      <dsp:txXfrm>
        <a:off x="874687" y="2307450"/>
        <a:ext cx="2974328" cy="1048841"/>
      </dsp:txXfrm>
    </dsp:sp>
    <dsp:sp modelId="{29681FF9-683C-4C4A-8342-2BB6118BA93B}">
      <dsp:nvSpPr>
        <dsp:cNvPr id="0" name=""/>
        <dsp:cNvSpPr/>
      </dsp:nvSpPr>
      <dsp:spPr>
        <a:xfrm>
          <a:off x="66393" y="2457460"/>
          <a:ext cx="846783" cy="7488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l="-68000" r="-68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08C986-C67F-4FEC-BB6D-C5DCDA5E756E}">
      <dsp:nvSpPr>
        <dsp:cNvPr id="0" name=""/>
        <dsp:cNvSpPr/>
      </dsp:nvSpPr>
      <dsp:spPr>
        <a:xfrm>
          <a:off x="0" y="3461176"/>
          <a:ext cx="3849016" cy="1048841"/>
        </a:xfrm>
        <a:prstGeom prst="roundRect">
          <a:avLst>
            <a:gd name="adj" fmla="val 10000"/>
          </a:avLst>
        </a:prstGeom>
        <a:solidFill>
          <a:srgbClr val="10238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Microsoft Tai Le" panose="020B0502040204020203" pitchFamily="34" charset="0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kern="1200" dirty="0">
              <a:latin typeface="+mn-ea"/>
              <a:ea typeface="+mn-ea"/>
              <a:cs typeface="Microsoft Tai Le" panose="020B0502040204020203" pitchFamily="34" charset="0"/>
            </a:rPr>
            <a:t>翻译加编辑</a:t>
          </a:r>
          <a:endParaRPr lang="en-US" sz="1400" b="1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CN" sz="1200" kern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kern="1200" dirty="0">
              <a:latin typeface="+mn-ea"/>
              <a:ea typeface="+mn-ea"/>
              <a:cs typeface="Microsoft Tai Le" panose="020B0502040204020203" pitchFamily="34" charset="0"/>
            </a:rPr>
            <a:t>为您与研究界的沟通消除语言障碍，在确保翻译的精准度和语言准确性的同时，还能保留您独特的风格。</a:t>
          </a:r>
          <a:endParaRPr lang="en-US" sz="1200" kern="1200" dirty="0">
            <a:latin typeface="+mn-ea"/>
            <a:ea typeface="+mn-ea"/>
            <a:cs typeface="Microsoft Tai Le" panose="020B0502040204020203" pitchFamily="34" charset="0"/>
          </a:endParaRPr>
        </a:p>
      </dsp:txBody>
      <dsp:txXfrm>
        <a:off x="874687" y="3461176"/>
        <a:ext cx="2974328" cy="1048841"/>
      </dsp:txXfrm>
    </dsp:sp>
    <dsp:sp modelId="{5877B310-EBAA-4120-BB17-A50FA8DB7D31}">
      <dsp:nvSpPr>
        <dsp:cNvPr id="0" name=""/>
        <dsp:cNvSpPr/>
      </dsp:nvSpPr>
      <dsp:spPr>
        <a:xfrm>
          <a:off x="66393" y="3611185"/>
          <a:ext cx="846783" cy="7488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l="-15000" r="-1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9A60F5-372F-4459-A8E9-E802C7ABCA82}">
      <dsp:nvSpPr>
        <dsp:cNvPr id="0" name=""/>
        <dsp:cNvSpPr/>
      </dsp:nvSpPr>
      <dsp:spPr>
        <a:xfrm>
          <a:off x="0" y="0"/>
          <a:ext cx="3665722" cy="1285387"/>
        </a:xfrm>
        <a:prstGeom prst="roundRect">
          <a:avLst>
            <a:gd name="adj" fmla="val 10000"/>
          </a:avLst>
        </a:prstGeom>
        <a:solidFill>
          <a:srgbClr val="10238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kern="1200" dirty="0">
              <a:latin typeface="+mn-ea"/>
              <a:ea typeface="+mn-ea"/>
              <a:cs typeface="Microsoft Tai Le" panose="020B0502040204020203" pitchFamily="34" charset="0"/>
            </a:rPr>
            <a:t>图表制作</a:t>
          </a:r>
          <a:endParaRPr lang="en-GB" sz="1400" b="1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CN" sz="1200" kern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kern="1200" dirty="0">
              <a:latin typeface="+mn-ea"/>
              <a:ea typeface="+mn-ea"/>
              <a:cs typeface="Microsoft Tai Le" panose="020B0502040204020203" pitchFamily="34" charset="0"/>
            </a:rPr>
            <a:t>协助您制作符合期刊版面、格式、尺寸及特定分辨率要求的可视化材料</a:t>
          </a:r>
          <a:r>
            <a:rPr lang="zh-CN" altLang="en-US" sz="1200" kern="1200" dirty="0">
              <a:latin typeface="+mn-ea"/>
              <a:ea typeface="+mn-ea"/>
              <a:cs typeface="Microsoft Tai Le" panose="020B0502040204020203" pitchFamily="34" charset="0"/>
            </a:rPr>
            <a:t>，</a:t>
          </a:r>
          <a:r>
            <a:rPr lang="zh-CN" altLang="en-US" sz="1200" b="0" i="0" kern="1200" dirty="0">
              <a:latin typeface="+mn-ea"/>
              <a:ea typeface="+mn-ea"/>
            </a:rPr>
            <a:t>利用有影响力的图像，展现您的研究成果。</a:t>
          </a:r>
          <a:endParaRPr lang="en-GB" sz="1200" kern="1200" dirty="0">
            <a:latin typeface="+mn-ea"/>
            <a:ea typeface="+mn-ea"/>
            <a:cs typeface="Microsoft Tai Le" panose="020B0502040204020203" pitchFamily="34" charset="0"/>
          </a:endParaRPr>
        </a:p>
      </dsp:txBody>
      <dsp:txXfrm>
        <a:off x="831564" y="0"/>
        <a:ext cx="2834157" cy="1285387"/>
      </dsp:txXfrm>
    </dsp:sp>
    <dsp:sp modelId="{846C7F7D-2F71-4B28-BFD9-64C275541870}">
      <dsp:nvSpPr>
        <dsp:cNvPr id="0" name=""/>
        <dsp:cNvSpPr/>
      </dsp:nvSpPr>
      <dsp:spPr>
        <a:xfrm>
          <a:off x="61763" y="293691"/>
          <a:ext cx="806458" cy="69800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l="-55000" r="-5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F5D88D-6824-416D-B0AE-176B47369035}">
      <dsp:nvSpPr>
        <dsp:cNvPr id="0" name=""/>
        <dsp:cNvSpPr/>
      </dsp:nvSpPr>
      <dsp:spPr>
        <a:xfrm>
          <a:off x="0" y="1383808"/>
          <a:ext cx="3665722" cy="984202"/>
        </a:xfrm>
        <a:prstGeom prst="roundRect">
          <a:avLst>
            <a:gd name="adj" fmla="val 10000"/>
          </a:avLst>
        </a:prstGeom>
        <a:solidFill>
          <a:srgbClr val="10238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kern="1200" dirty="0">
              <a:latin typeface="+mn-ea"/>
              <a:ea typeface="+mn-ea"/>
              <a:cs typeface="Microsoft Tai Le" panose="020B0502040204020203" pitchFamily="34" charset="0"/>
            </a:rPr>
            <a:t>格式调整</a:t>
          </a:r>
          <a:endParaRPr lang="en-GB" sz="1400" b="1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CN" sz="1200" kern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kern="1200" dirty="0">
              <a:latin typeface="+mn-ea"/>
              <a:ea typeface="+mn-ea"/>
              <a:cs typeface="Microsoft Tai Le" panose="020B0502040204020203" pitchFamily="34" charset="0"/>
            </a:rPr>
            <a:t>运用我们丰富的经验，确保稿件内部一致性，并使您的稿件格式符合相关期刊“作者指南”的严格要求。</a:t>
          </a:r>
          <a:endParaRPr lang="en-GB" sz="1200" b="0" kern="1200" dirty="0">
            <a:latin typeface="+mn-ea"/>
            <a:ea typeface="+mn-ea"/>
            <a:cs typeface="Microsoft Tai Le" panose="020B0502040204020203" pitchFamily="34" charset="0"/>
          </a:endParaRPr>
        </a:p>
      </dsp:txBody>
      <dsp:txXfrm>
        <a:off x="831564" y="1383808"/>
        <a:ext cx="2834157" cy="984202"/>
      </dsp:txXfrm>
    </dsp:sp>
    <dsp:sp modelId="{762109ED-4306-470B-950C-E10FBE1033BC}">
      <dsp:nvSpPr>
        <dsp:cNvPr id="0" name=""/>
        <dsp:cNvSpPr/>
      </dsp:nvSpPr>
      <dsp:spPr>
        <a:xfrm>
          <a:off x="61763" y="1526907"/>
          <a:ext cx="806458" cy="69800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9ED3EF-2892-456D-A8CC-E9DFA0D49BC7}">
      <dsp:nvSpPr>
        <dsp:cNvPr id="0" name=""/>
        <dsp:cNvSpPr/>
      </dsp:nvSpPr>
      <dsp:spPr>
        <a:xfrm>
          <a:off x="0" y="2466430"/>
          <a:ext cx="3665722" cy="984202"/>
        </a:xfrm>
        <a:prstGeom prst="roundRect">
          <a:avLst>
            <a:gd name="adj" fmla="val 10000"/>
          </a:avLst>
        </a:prstGeom>
        <a:solidFill>
          <a:srgbClr val="10238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kern="1200" dirty="0">
              <a:latin typeface="+mn-ea"/>
              <a:ea typeface="+mn-ea"/>
              <a:cs typeface="Microsoft Tai Le" panose="020B0502040204020203" pitchFamily="34" charset="0"/>
            </a:rPr>
            <a:t>相似度检查</a:t>
          </a:r>
          <a:endParaRPr lang="en-GB" sz="1400" b="1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CN" sz="1200" kern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kern="1200" dirty="0">
              <a:latin typeface="+mn-ea"/>
              <a:ea typeface="+mn-ea"/>
              <a:cs typeface="Microsoft Tai Le" panose="020B0502040204020203" pitchFamily="34" charset="0"/>
            </a:rPr>
            <a:t>帮助您的稿件避免类似“无意抄袭”情况的发生，识别手稿中可能被期刊标记为“抄袭”的段落。</a:t>
          </a:r>
          <a:endParaRPr lang="en-GB" sz="1200" b="1" kern="1200" dirty="0">
            <a:latin typeface="+mn-ea"/>
            <a:ea typeface="+mn-ea"/>
            <a:cs typeface="Microsoft Tai Le" panose="020B0502040204020203" pitchFamily="34" charset="0"/>
          </a:endParaRPr>
        </a:p>
      </dsp:txBody>
      <dsp:txXfrm>
        <a:off x="831564" y="2466430"/>
        <a:ext cx="2834157" cy="984202"/>
      </dsp:txXfrm>
    </dsp:sp>
    <dsp:sp modelId="{29681FF9-683C-4C4A-8342-2BB6118BA93B}">
      <dsp:nvSpPr>
        <dsp:cNvPr id="0" name=""/>
        <dsp:cNvSpPr/>
      </dsp:nvSpPr>
      <dsp:spPr>
        <a:xfrm>
          <a:off x="61763" y="2609529"/>
          <a:ext cx="806458" cy="69800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9266CE-77AB-4A21-829B-57DCEF4DFC8E}">
      <dsp:nvSpPr>
        <dsp:cNvPr id="0" name=""/>
        <dsp:cNvSpPr/>
      </dsp:nvSpPr>
      <dsp:spPr>
        <a:xfrm>
          <a:off x="0" y="3549052"/>
          <a:ext cx="3665722" cy="984202"/>
        </a:xfrm>
        <a:prstGeom prst="roundRect">
          <a:avLst>
            <a:gd name="adj" fmla="val 10000"/>
          </a:avLst>
        </a:prstGeom>
        <a:solidFill>
          <a:srgbClr val="10238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rPr>
            <a:t>  </a:t>
          </a:r>
          <a:r>
            <a:rPr lang="zh-CN" sz="1400" b="1" kern="1200" dirty="0">
              <a:latin typeface="+mn-ea"/>
              <a:ea typeface="+mn-ea"/>
              <a:cs typeface="Microsoft Tai Le" panose="020B0502040204020203" pitchFamily="34" charset="0"/>
            </a:rPr>
            <a:t>快速技术审核</a:t>
          </a:r>
          <a:endParaRPr lang="en-US" altLang="zh-CN" sz="1400" b="1" kern="1200" dirty="0">
            <a:latin typeface="+mn-ea"/>
            <a:ea typeface="+mn-ea"/>
            <a:cs typeface="Microsoft Tai Le" panose="020B0502040204020203" pitchFamily="34" charset="0"/>
          </a:endParaRPr>
        </a:p>
        <a:p>
          <a:pPr marL="114300" lvl="1" indent="-114300" algn="l" defTabSz="533400">
            <a:lnSpc>
              <a:spcPct val="7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CN" sz="1200" kern="1200" dirty="0">
              <a:latin typeface="+mn-ea"/>
              <a:ea typeface="+mn-ea"/>
              <a:cs typeface="Microsoft Tai Le" panose="020B0502040204020203" pitchFamily="34" charset="0"/>
            </a:rPr>
            <a:t>	</a:t>
          </a:r>
          <a:r>
            <a:rPr lang="zh-CN" sz="1200" kern="1200" dirty="0">
              <a:latin typeface="+mn-ea"/>
              <a:ea typeface="+mn-ea"/>
              <a:cs typeface="Microsoft Tai Le" panose="020B0502040204020203" pitchFamily="34" charset="0"/>
            </a:rPr>
            <a:t>在短时间内，</a:t>
          </a:r>
          <a:r>
            <a:rPr lang="zh-CN" altLang="en-US" sz="1200" b="0" i="0" kern="1200" dirty="0">
              <a:latin typeface="+mn-ea"/>
              <a:ea typeface="+mn-ea"/>
            </a:rPr>
            <a:t>我们的专家们能协助您审核稿件，发现可能被拒的主要问题，快速提升稿件的录用率。</a:t>
          </a:r>
          <a:endParaRPr lang="en-US" sz="1200" kern="1200" dirty="0">
            <a:latin typeface="+mn-ea"/>
            <a:ea typeface="+mn-ea"/>
            <a:cs typeface="Microsoft Tai Le" panose="020B0502040204020203" pitchFamily="34" charset="0"/>
          </a:endParaRPr>
        </a:p>
      </dsp:txBody>
      <dsp:txXfrm>
        <a:off x="831564" y="3549052"/>
        <a:ext cx="2834157" cy="984202"/>
      </dsp:txXfrm>
    </dsp:sp>
    <dsp:sp modelId="{40A28981-59F2-47EB-AF5D-3F135229B19C}">
      <dsp:nvSpPr>
        <dsp:cNvPr id="0" name=""/>
        <dsp:cNvSpPr/>
      </dsp:nvSpPr>
      <dsp:spPr>
        <a:xfrm>
          <a:off x="61763" y="3692151"/>
          <a:ext cx="806458" cy="69800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92A60-3423-4BF2-BA13-55EAB3DB55A3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D3A7B-E0C4-4DDE-B3F5-D380824CA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474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f3abac6c97ce75c7&amp;rlz=1C1GCEA_en__1014__1014&amp;cs=0&amp;sxsrf=AE3TifPQmuZZ31yp-5vR-c-w44LN1UIXCw%3A1758681852660&amp;q=Academic+Journal+Guide&amp;sa=X&amp;ved=2ahUKEwiRsN64sPCPAxVdEzQIHX62AOQQxccNegQIAhAB&amp;mstk=AUtExfAJsGvLbT4N63KKD_2veBBCwsQ8CpercqbWpI6WGLPKCQuDoD5D15fgITxkmZmYCvUFpZr_2t0l7nm0j24_u6rTTynXjGkqnBmthCdqbIbOlk0WlvMp7SckXZ_LLfS8nX3HobVFDLFBFDnqdnQ60DCyvfllakM_UF_-RvNUQjDO2-4bVQufC2Kg3piVy4OLBZeoKNQiulMZMAASckGtiWB_BqQb18vIa8yLuLHtwTMnkXOYMd_KjZlobZ9zaHWGoNED1s9qH5OrWUbYoHUcEhs5&amp;csui=3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Taylor &amp; Francis </a:t>
            </a:r>
            <a:r>
              <a:rPr lang="zh-CN" altLang="en-US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期刊资源的检索与利用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726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B0864-BAE0-E881-195A-8801B3779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8912A2-9D72-AE8C-FE1B-EEA300BB30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372CB0-CC1D-9F95-0F2B-62C256B3C8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医学期刊专辑涉及</a:t>
            </a:r>
            <a:r>
              <a:rPr 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28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个重要医学和生命科学领域，提供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160 </a:t>
            </a:r>
            <a:r>
              <a:rPr lang="zh-CN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余种期刊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</a:t>
            </a:r>
            <a:r>
              <a:rPr lang="zh-CN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聚焦综合医疗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与</a:t>
            </a:r>
            <a:r>
              <a:rPr lang="zh-CN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公共卫生、临床精神病学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与神经科学</a:t>
            </a:r>
            <a:r>
              <a:rPr lang="zh-CN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、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综合内科与口腔医学、</a:t>
            </a:r>
            <a:r>
              <a:rPr lang="zh-CN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药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理</a:t>
            </a:r>
            <a:r>
              <a:rPr lang="zh-CN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学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与毒理学</a:t>
            </a:r>
            <a:r>
              <a:rPr lang="zh-CN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四大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主题</a:t>
            </a:r>
            <a:r>
              <a:rPr lang="zh-CN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收录了全球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60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多家知名学协会的期刊，包括：国际听力学会、欧洲高血压协会、约翰霍普金斯大学 、伦敦国王学院等等，内容可以回溯到最早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1997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年，</a:t>
            </a:r>
            <a:r>
              <a:rPr lang="zh-CN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满足医学领域研究需求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。</a:t>
            </a: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据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2024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年科睿唯安期刊引文报告统计，其中超过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90%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的期刊收录于科学网</a:t>
            </a:r>
            <a:r>
              <a:rPr lang="en-GB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®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，有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67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种期刊是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JIF Q1</a:t>
            </a:r>
            <a:r>
              <a:rPr lang="zh-CN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、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Q2 </a:t>
            </a:r>
            <a:r>
              <a:rPr lang="zh-CN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期刊，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位于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Q1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分区的期刊有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22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种，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JIF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学科排名前十的期刊有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5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种。优势学科包括：药物设计与发现、药理学与药剂学、眼科学与毒理学。</a:t>
            </a:r>
            <a:endParaRPr lang="en-US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2120D-CE34-3A69-3F80-5B5321113C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F77E7-F6B1-4E0C-8283-63A4A8F6B46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24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这个系列，出版的综述文章都是以“专家见解”来结尾，而不是传统的结论形式。作者都是国际上受认可的各领域专家和业内的关键意见领袖，他们基于自己的知识、专业技术与经验，指点当下的研究进展、发展趋势、以及发展途径。评估文章呢，包括：药物评估、治疗评估、临床试验评估、关键论文评估、技术评估和专利评估。</a:t>
            </a:r>
            <a:endParaRPr lang="en-US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F77E7-F6B1-4E0C-8283-63A4A8F6B4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9703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z="1200" dirty="0">
                <a:solidFill>
                  <a:srgbClr val="FF9933"/>
                </a:solidFill>
                <a:latin typeface="等线" panose="02010600030101010101" pitchFamily="2" charset="-122"/>
                <a:ea typeface="+mn-ea"/>
              </a:rPr>
              <a:t>10</a:t>
            </a:r>
            <a:r>
              <a:rPr lang="zh-CN" altLang="en-US" sz="1200" dirty="0">
                <a:solidFill>
                  <a:srgbClr val="FF9933"/>
                </a:solidFill>
                <a:latin typeface="等线" panose="02010600030101010101" pitchFamily="2" charset="-122"/>
                <a:ea typeface="+mn-ea"/>
              </a:rPr>
              <a:t>种期刊，专注于制药科学领域，</a:t>
            </a:r>
            <a:r>
              <a:rPr lang="zh-CN" altLang="zh-CN" sz="1200" dirty="0">
                <a:solidFill>
                  <a:srgbClr val="FF9933"/>
                </a:solidFill>
                <a:latin typeface="等线" panose="02010600030101010101" pitchFamily="2" charset="-122"/>
                <a:ea typeface="+mn-ea"/>
              </a:rPr>
              <a:t>涉及药物研发的所有阶段</a:t>
            </a:r>
            <a:r>
              <a:rPr lang="zh-CN" altLang="en-US" sz="1200" dirty="0">
                <a:solidFill>
                  <a:srgbClr val="FF9933"/>
                </a:solidFill>
                <a:latin typeface="等线" panose="02010600030101010101" pitchFamily="2" charset="-122"/>
                <a:ea typeface="+mn-ea"/>
              </a:rPr>
              <a:t>，涵盖药学各个热点研究</a:t>
            </a:r>
            <a:r>
              <a:rPr lang="zh-CN" altLang="en-US" sz="1200" dirty="0"/>
              <a:t>：新药研发、疫苗研发、药物基因疗法，药物专利评价等新兴课题。读者可以通过阅读</a:t>
            </a:r>
            <a:r>
              <a:rPr lang="en-US" altLang="zh-CN" sz="1200" dirty="0"/>
              <a:t>Expert Opinion</a:t>
            </a:r>
            <a:r>
              <a:rPr lang="zh-CN" altLang="en-US" sz="1200" dirty="0"/>
              <a:t>期刊直接接触到国际药学界最新的热点动向，尤其是对于新药和疫苗研发具有不可替代的参考作用。罕用药专家见解主要是涉及罕见病药物研发，是开放获取的，已停刊，仍可查看之前出版的与罕用药相关的内容。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F77E7-F6B1-4E0C-8283-63A4A8F6B46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45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4F6-333B-4475-975F-EA4C8BA692C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0531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4F6-333B-4475-975F-EA4C8BA692C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0325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843EC-D7EB-2E3A-7ADB-F45C5C89D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957F80-B3DA-70E6-FF27-437A31A20D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1EE70F-9450-3C81-2C4A-3C5A615427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远程访问：两种方式。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CARSI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认证方式。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99F44-B00E-F5DE-467D-69529B8945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17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注册个人账号方式：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T&amp;F online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平台提供，注册平台个人账号，实现校外访问。校外访问权限：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90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天。校园网重新登录延期。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338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CEA83-7C0B-8963-891F-392BF1C47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F064EE-92D6-D1D0-EB62-CD75188485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FC41B7-7546-E445-765A-7A69BDA5EC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Taylor &amp; Francis Online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平台的主页，访问的网址：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www.tandfonline.com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。</a:t>
            </a: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顶端：学校英文名称，说明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IP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已被识别；</a:t>
            </a: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个人账号：注册和登录入口</a:t>
            </a: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46E876-C891-97A0-D594-8A6AACFEE3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401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平台功能和检索技巧：文献检索、文章页面的功能，期刊页面的功能。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471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1B211-303D-7600-1B6C-0359AA32E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50E83D-A31C-0072-96D4-7143F03C8D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ED79A1-3024-7115-7459-067496DE7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查阅方式：按期刊浏览、按学科浏览、快速检索、高级检索。</a:t>
            </a: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Journal Suggester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：结合了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AI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技术的选刊工具。</a:t>
            </a: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快速检索：例子：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Stress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53F15-5727-34B7-811D-C44D130CC0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50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Taylor &amp; Francis</a:t>
            </a:r>
            <a:r>
              <a:rPr lang="zh-CN" altLang="en-US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出版集团：来自英国，创建于</a:t>
            </a:r>
            <a:r>
              <a:rPr lang="en-US" altLang="zh-CN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1798</a:t>
            </a:r>
            <a:r>
              <a:rPr lang="zh-CN" altLang="en-US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年，与全球</a:t>
            </a:r>
            <a:r>
              <a:rPr lang="en-US" altLang="zh-CN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750</a:t>
            </a:r>
            <a:r>
              <a:rPr lang="zh-CN" altLang="en-US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多家学协会和大学合作，每年出版的学术期刊数量达到</a:t>
            </a:r>
            <a:r>
              <a:rPr lang="en-US" altLang="zh-CN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2,500</a:t>
            </a:r>
            <a:r>
              <a:rPr lang="zh-CN" altLang="en-US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余种。</a:t>
            </a:r>
            <a:endParaRPr lang="en-US" altLang="zh-CN" sz="1200" b="0" kern="1200" dirty="0">
              <a:solidFill>
                <a:schemeClr val="tx1"/>
              </a:solidFill>
              <a:latin typeface="Source Han Sans SC Light" panose="020B0300000000000000" pitchFamily="34" charset="-128"/>
              <a:ea typeface="Source Han Sans SC Light" panose="020B03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kern="1200" dirty="0">
              <a:solidFill>
                <a:schemeClr val="tx1"/>
              </a:solidFill>
              <a:latin typeface="Source Han Sans SC Light" panose="020B0300000000000000" pitchFamily="34" charset="-128"/>
              <a:ea typeface="Source Han Sans SC Light" panose="020B03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Taylor &amp; Francis</a:t>
            </a:r>
            <a:r>
              <a:rPr lang="zh-CN" altLang="en-US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集团旗下有很多知名的学术出版品牌：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Taylor &amp; Francis</a:t>
            </a:r>
            <a:r>
              <a:rPr lang="zh-CN" altLang="en-US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：发表科学、技术、医学、和工程方面前沿研究的出版品牌。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Routledge</a:t>
            </a:r>
            <a:r>
              <a:rPr lang="zh-CN" altLang="en-US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：全球领先的人文和社会科学学术出版品牌。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CRC Press</a:t>
            </a:r>
            <a:r>
              <a:rPr lang="zh-CN" altLang="en-US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：全球知名的科学、技术和医学资源出版品牌，提供值得信赖的参考工具书等。</a:t>
            </a:r>
            <a:endParaRPr lang="en-US" altLang="zh-CN" sz="1200" b="0" kern="1200" dirty="0">
              <a:solidFill>
                <a:schemeClr val="tx1"/>
              </a:solidFill>
              <a:latin typeface="Source Han Sans SC Light" panose="020B0300000000000000" pitchFamily="34" charset="-128"/>
              <a:ea typeface="Source Han Sans SC Light" panose="020B03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0" kern="1200" dirty="0">
              <a:solidFill>
                <a:schemeClr val="tx1"/>
              </a:solidFill>
              <a:latin typeface="Source Han Sans SC Light" panose="020B0300000000000000" pitchFamily="34" charset="-128"/>
              <a:ea typeface="Source Han Sans SC Light" panose="020B03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kern="1200" dirty="0" err="1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CoGentOA</a:t>
            </a:r>
            <a:r>
              <a:rPr lang="zh-CN" altLang="en-US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：巨型开放获取期刊品牌。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Future Science Group</a:t>
            </a:r>
            <a:r>
              <a:rPr lang="zh-CN" altLang="en-US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：专注于突破性医学、生物技术和科学研究的进步出版商。</a:t>
            </a:r>
            <a:endParaRPr lang="en-US" altLang="zh-CN" sz="1200" b="0" kern="1200" dirty="0">
              <a:solidFill>
                <a:schemeClr val="tx1"/>
              </a:solidFill>
              <a:latin typeface="Source Han Sans SC Light" panose="020B0300000000000000" pitchFamily="34" charset="-128"/>
              <a:ea typeface="Source Han Sans SC Light" panose="020B03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Dove Press</a:t>
            </a:r>
            <a:r>
              <a:rPr lang="zh-CN" altLang="en-US" sz="1200" b="0" kern="1200" dirty="0">
                <a:solidFill>
                  <a:schemeClr val="tx1"/>
                </a:solidFill>
                <a:latin typeface="Source Han Sans SC Light" panose="020B0300000000000000" pitchFamily="34" charset="-128"/>
                <a:ea typeface="Source Han Sans SC Light" panose="020B0300000000000000" pitchFamily="34" charset="-128"/>
                <a:cs typeface="+mn-cs"/>
              </a:rPr>
              <a:t>：主要专注于医学期刊的开放获取出版品牌。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0731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4ACFA-F738-2285-1113-A05F1639F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F98E6A-D62E-99D0-C231-22303B033E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43B446-49AD-A568-AF02-980973D07E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检索结果页面：顶端：快速检索条和高级检索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检索条件和搜索到的检索结果数量。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检索主题词灰色底纹标识。</a:t>
            </a:r>
            <a:endParaRPr lang="en-GB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9C9B76-824E-D4B6-B8E8-E67C9EC60A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273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39CAA-3D51-473A-2239-17E553ABE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8F0E76-0923-DADB-5E3F-AB395ECBCC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7BF429-EA97-715D-AE26-BF2289B48B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检索结果列表：按照文章、期刊、专刊专辑和文摘分类。三角标：绿色对勾：全文访问权限；金色挂锁：开放获取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期刊列表：按照刊名字母顺序排列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专刊和文章专辑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文摘</a:t>
            </a:r>
            <a:endParaRPr lang="en-GB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E7887F-B2C6-83E6-2BD2-4DD51D284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552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41501-29E9-4AAF-069C-599F5B87A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3BB560-F16D-5520-8BA8-F8403CBB0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C8963C-3367-7F38-C6A0-B1BF13069C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检索结果列表：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顶端绿色按钮：保存检索条件，导出检索结果；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右上方下拉菜单：对检索结果排序；一屏显示检索结果数量；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批量操作：下载引文信息；下载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PDF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文章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(30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篇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)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4EBAC-1FE2-85D3-BACE-C597FE7152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4771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C8F03-8D0D-04C6-5F73-C002267AE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B0138C-0E12-EED1-07BF-2F56F25D15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183B57-3F01-76E0-3EFA-1FBFCCF7A4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左侧筛选选项：访问权限、文章类型、学科、期刊、出版时间、语言，或添加更多检索词并指定检索字段。</a:t>
            </a:r>
            <a:endParaRPr lang="en-US" altLang="zh-CN" dirty="0"/>
          </a:p>
          <a:p>
            <a:r>
              <a:rPr lang="zh-CN" altLang="en-US" dirty="0"/>
              <a:t>注：按照期刊筛选：检索结果数量从多到少排列</a:t>
            </a:r>
            <a:endParaRPr lang="en-US" altLang="zh-CN" dirty="0"/>
          </a:p>
          <a:p>
            <a:r>
              <a:rPr lang="zh-CN" altLang="en-US" dirty="0"/>
              <a:t>期刊筛选工具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66B958-568A-2CEB-8BD9-65AB3F84E6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7752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检索技巧：通配符。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问号替换一个字符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766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785CD-FA06-0931-E411-648385DBF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266536-4BFE-160F-B453-F3707006F6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DEC590-7EB2-862C-B22D-0383B1377B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星号替换一串字符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注意事项：不能在检索条件开头使用通配符；双引号之间使用通配符将会被忽略。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041763-A545-8E5E-4E26-F35656D9BD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686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位置算符：以水分胁迫为例，比较主题词检索，位置算符和词组检索得到的检索结果数量。</a:t>
            </a:r>
            <a:endParaRPr lang="en-US" altLang="zh-CN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主题词检索：</a:t>
            </a:r>
            <a:r>
              <a:rPr lang="en-GB" sz="1200" dirty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Moisture Stress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5153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A745A-A2BC-FD6F-E060-2A5FB4DBA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F0C85F-44B1-4D09-E6BC-4FCE9B579A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416DEF-7C02-AB20-E7DE-C9F1593A69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位置算符</a:t>
            </a:r>
            <a:r>
              <a:rPr lang="zh-CN" altLang="en-US" sz="1200" dirty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zh-CN" sz="1200" dirty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GB" sz="1200" dirty="0" err="1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oisture</a:t>
            </a:r>
            <a:r>
              <a:rPr lang="en-GB" sz="1200" dirty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Stress</a:t>
            </a:r>
            <a:r>
              <a:rPr lang="zh-CN" altLang="en-US" sz="1200" dirty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在文献中，</a:t>
            </a:r>
            <a:r>
              <a:rPr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之间相距</a:t>
            </a:r>
            <a:r>
              <a:rPr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</a:t>
            </a:r>
            <a:r>
              <a:rPr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个单词以内的文章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FC349-B0D0-BC34-3AC1-F917DD34F0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3908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09A85-92D9-486C-E2BB-37995A4BE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9C4C97-AA6A-D111-A913-993A303B5B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23CED2-5F1B-DE73-1F13-76C9EC25D1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词组检索：</a:t>
            </a:r>
            <a:r>
              <a:rPr lang="en-GB" sz="1200" dirty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Moisture Stress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2FB3D-BAD1-6E1B-3366-C3562FB51E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77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模糊检索：检索词同源词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/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拼写变体。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举例：</a:t>
            </a:r>
            <a:r>
              <a:rPr lang="en-GB" sz="1200" dirty="0" err="1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Dostoyevskii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54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诸多学术泰斗选择</a:t>
            </a:r>
            <a:r>
              <a:rPr lang="en-US" altLang="zh-CN" dirty="0"/>
              <a:t>Taylor &amp; Francis</a:t>
            </a:r>
            <a:r>
              <a:rPr lang="zh-CN" altLang="en-US" dirty="0"/>
              <a:t>出版他们的旷世之作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865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0CC6D-BCBB-49C3-CEE2-27F0E2B61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8961C9-0B66-E480-EA38-14DA84ECCA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888DB5-B866-9E33-E944-AF7E567AD5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布尔运算符：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AND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用加号替代，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NOT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可以用减号或者叹号替代。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保存检索条件按钮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0BD2FB-74A5-BFBC-9323-1210A9F640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4814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741AC-56FA-1502-0AE8-0B4AE2283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B15E2D-3C42-5711-33CD-30F1FC372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E9D6CC-9B87-7824-0287-2E038C134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小结：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4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个检索小技巧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A4920-C22A-200F-DECC-E59F47AC92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333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10358-8875-EBD2-8E32-EB862318F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4E1F79-8472-BED0-5A04-1254566117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51F19F-C481-5B85-3867-9F87F2131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高级检索：添加多个检索词并通过限制查询字段；设定查询时间段；引文信息查找参考文献。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F76127-18EC-591D-7F42-5818D69545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129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43389-A25E-BD32-4FFF-BA4A7EFAF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87B18C-795F-5EC4-1A7D-398E1AE2A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90B07A-C08D-73DC-26BF-AB2A7937C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文章页面：快速检索，下拉菜单限定搜索范围：本刊？全站搜索？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文章级别衡量标准：文章被访问次数、被引用次数，分享次数。详细数据：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Metrics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标签。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文章访问权限标识：橙色：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Open Access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，绿色：全文访问。无标识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+Read This Article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按钮：没有访问权限。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share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按钮：社交媒体分享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文章推荐清单：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3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部分，其他读者阅读清单，系统推荐清单，施引文献列表。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音频插件。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0974AC-6265-4DDB-2604-5693154352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179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0080E-6D4E-30AD-308B-F7503825B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5B4687-C882-4749-29F6-8D8B7B56C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061F01-3887-04F9-2C38-A196A55F2C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作者名单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文章引文信息和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DOI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dirty="0" err="1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CrossMark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功能：出版社维护的文章版本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924C0-D841-245B-117E-B0388CEC3A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5799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623D8-919C-3A3C-DB9E-339BFA358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7E7B80-79BE-416D-CA79-214A0527C7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1493D1-FCBE-1B44-0544-2F80F7DCF8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图标与数据标签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610C20-8800-1AF8-1584-D50A7860D4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511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8DB35-FFA6-8A2B-FBF7-8CD94A01D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81DA1E-1FB2-B727-BD47-515ACD6938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6E4EF2-01EA-CF2A-8B52-8852918F07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参考文献：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View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按钮的图标不同，代表有无访问权限。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1FB2C-F79D-745E-A78B-C1FA68D43C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1592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EE9F3-2D0B-63A1-E8A4-46529FC62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927573-6A6B-DF0C-5315-37DC035A1D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510C26-977A-5C71-6410-7D24431233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补充材料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supplemental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标签：图表、音频、视频资料。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举例：</a:t>
            </a:r>
            <a:r>
              <a:rPr lang="en-US" altLang="zh-CN" sz="1200" b="0" i="0" kern="1200" dirty="0" err="1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Figshare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E1C0B-BBBE-CFBA-322E-55B99B5B4B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51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31DED-A0BD-7F7A-BC56-5C6FEBEFB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D96FD9-9F3F-B3A5-DEB3-4919B147D9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9A2491-DD36-4E5C-1AAB-AB3F273870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施引文献：定制文章被引用推送通知。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267024-2DD2-15C0-D6F7-7FCE0D443B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679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87435-9159-F3C7-7D7F-1A22EAFA3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6D5231-0BF8-C9DA-982C-CE166CD35D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CE085B-7365-4FB9-FF49-746B056086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Metrics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标签：文章访问次数、被引次数，分享次数。引用统计部分除了</a:t>
            </a:r>
            <a:r>
              <a:rPr lang="en-US" altLang="zh-CN" sz="1200" b="0" i="0" kern="1200" dirty="0" err="1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Crossref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，还提供了来自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Scopus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和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Web of Science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平台的数据。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PDF/EPUB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格式存档</a:t>
            </a:r>
            <a:endParaRPr lang="en-GB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2FC758-C76E-29AD-FAFD-60993F9FDA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94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人文与社会科学期刊专辑：覆盖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14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个学科领域，提供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1,400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多种经同行评审的学术现刊内容，其中超过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80%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的期刊收录于科学网</a:t>
            </a:r>
            <a:r>
              <a:rPr lang="en-GB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®</a:t>
            </a:r>
            <a:endParaRPr lang="en-US" sz="1200" kern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F77E7-F6B1-4E0C-8283-63A4A8F6B4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9216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A80DB-9163-BEF5-D685-EDB59CE76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83E714-F486-92C1-513B-353858BCB8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C49F1D-538A-1E72-1817-ED19FF686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期刊页面：期刊投稿指南、关于此刊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(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影响因子等衡量指标、宗旨与范围、审稿周期、编委介绍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)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、文章期次目录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(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特刊、开放获取文章、最热阅读、最热引用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)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。</a:t>
            </a:r>
            <a:endParaRPr lang="en-US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F4D18B-95CC-D705-4306-7655AFAF8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9584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A6D2C-E8A6-16F9-A044-1AE2569A1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7D04F4-B031-84F3-9A5C-9779FA53B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647B2F-3A36-A00B-C75A-B34578BD8A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订制最新内容推送通知：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2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种订阅方式。</a:t>
            </a:r>
            <a:endParaRPr lang="en-US" altLang="zh-CN" sz="1200" b="0" i="0" kern="1200" dirty="0">
              <a:solidFill>
                <a:srgbClr val="666666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注册电子邮件接收，个人账户订阅管理页面维护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0EA30-CCC3-4F0D-A12F-5ADE4A638F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4060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4252E-9FC2-1167-713E-3C0BFC832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294A1F-8A94-C69E-FAEF-2FEC2B8ADE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2B2219-D0A3-6729-AFC4-A7A93F6A44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RSS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订阅：浏览器接收推送通知。需要安装</a:t>
            </a:r>
            <a:r>
              <a:rPr lang="en-US" altLang="zh-CN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RSS</a:t>
            </a: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订阅扩展插件。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04441A-AEBF-E49C-30BB-A0F4D1DE9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3680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rgbClr val="666666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编辑服务网址：</a:t>
            </a:r>
            <a:r>
              <a:rPr lang="en-US" sz="1200" dirty="0"/>
              <a:t>www.tandfeditingservices.cn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6286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60978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3A7B-E0C4-4DDE-B3F5-D380824CAFE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40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24798-282E-D48F-E654-150478642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C013D8-7454-6C54-1121-10BCAF0F06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CFD7A4-1936-3852-5DA7-F0D9151E60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科技期刊专辑：覆盖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6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个学科领域，提供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480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多种经同行评审的学术现刊内容，其中近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90%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的期刊收录于科学网</a:t>
            </a:r>
            <a:r>
              <a:rPr lang="en-GB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®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；</a:t>
            </a:r>
            <a:endParaRPr lang="en-US" altLang="zh-CN" sz="1200" kern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103EEC-DB6B-2394-D063-382C0AEEC3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F77E7-F6B1-4E0C-8283-63A4A8F6B4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1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DF135-D227-3E72-ADC8-846E7C510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B21C9-3B50-8A93-D1D0-454E85191A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FCB929-0FB3-0558-2B23-D1248FABBB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119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余种期刊，其中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108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种被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Web of Science®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收录，多份期刊与众多学协会合作出版。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涵盖的特色学科： </a:t>
            </a:r>
            <a:endParaRPr lang="en-US" altLang="zh-CN" sz="1200" kern="1200" dirty="0">
              <a:solidFill>
                <a:schemeClr val="tx1"/>
              </a:solidFill>
              <a:latin typeface="Source Han Sans CN Regular" panose="020B0500000000000000" pitchFamily="34" charset="-128"/>
              <a:ea typeface="Source Han Sans CN Regular" panose="020B05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· 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会计与金融：包含的期刊详尽并多样。</a:t>
            </a:r>
            <a:endParaRPr lang="en-US" altLang="zh-CN" sz="1200" kern="1200" dirty="0">
              <a:solidFill>
                <a:schemeClr val="tx1"/>
              </a:solidFill>
              <a:latin typeface="Source Han Sans CN Regular" panose="020B0500000000000000" pitchFamily="34" charset="-128"/>
              <a:ea typeface="Source Han Sans CN Regular" panose="020B05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· 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商务与管理：覆盖人力资源、市场、公共管理与商务历史等范畴。</a:t>
            </a:r>
            <a:endParaRPr lang="en-US" altLang="zh-CN" sz="1200" kern="1200" dirty="0">
              <a:solidFill>
                <a:schemeClr val="tx1"/>
              </a:solidFill>
              <a:latin typeface="Source Han Sans CN Regular" panose="020B0500000000000000" pitchFamily="34" charset="-128"/>
              <a:ea typeface="Source Han Sans CN Regular" panose="020B05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· 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经济学：反映了经济学范畴内方法的多样性及多种学派思想。</a:t>
            </a:r>
            <a:endParaRPr lang="en-US" altLang="zh-CN" sz="1200" kern="1200" dirty="0">
              <a:solidFill>
                <a:schemeClr val="tx1"/>
              </a:solidFill>
              <a:latin typeface="Source Han Sans CN Regular" panose="020B0500000000000000" pitchFamily="34" charset="-128"/>
              <a:ea typeface="Source Han Sans CN Regular" panose="020B05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latin typeface="Source Han Sans CN Regular" panose="020B0500000000000000" pitchFamily="34" charset="-128"/>
              <a:ea typeface="Source Han Sans CN Regular" panose="020B05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noProof="0" dirty="0">
                <a:solidFill>
                  <a:schemeClr val="tx1"/>
                </a:solidFill>
                <a:latin typeface="Open Sans" panose="020B0606030504020204" pitchFamily="34" charset="0"/>
                <a:ea typeface="Source Han Sans CN Regular" panose="020B0500000000000000" pitchFamily="34" charset="-128"/>
                <a:cs typeface="Open Sans" panose="020B0606030504020204" pitchFamily="34" charset="0"/>
                <a:sym typeface="阿里巴巴普惠体" panose="00020600040101010101" pitchFamily="18" charset="-122"/>
              </a:rPr>
              <a:t>Taylor &amp; Francis</a:t>
            </a:r>
            <a:r>
              <a:rPr lang="zh-CN" altLang="en-US" sz="1200" kern="1200" noProof="0" dirty="0">
                <a:solidFill>
                  <a:schemeClr val="tx1"/>
                </a:solidFill>
                <a:latin typeface="Open Sans" panose="020B0606030504020204" pitchFamily="34" charset="0"/>
                <a:ea typeface="Source Han Sans CN Regular" panose="020B0500000000000000" pitchFamily="34" charset="-128"/>
                <a:cs typeface="Open Sans" panose="020B0606030504020204" pitchFamily="34" charset="0"/>
                <a:sym typeface="阿里巴巴普惠体" panose="00020600040101010101" pitchFamily="18" charset="-122"/>
              </a:rPr>
              <a:t>在商学方面拥有丰富期刊资源，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是理解全球市场、组织和经济体系复杂动态的重要资源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——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涵盖了直接影响商业实践、政策制定和经济理论的跨学科内容。这一多元且有影响力的学科专辑涵盖多个学科，尤其在异端经济学、应用经济学、会计、广告、公共管理、创业和创新领域有深度和强项。</a:t>
            </a:r>
            <a:r>
              <a:rPr lang="zh-CN" altLang="en-US" sz="1200" kern="1200" noProof="0" dirty="0">
                <a:solidFill>
                  <a:schemeClr val="tx1"/>
                </a:solidFill>
                <a:latin typeface="Open Sans" panose="020B0606030504020204" pitchFamily="34" charset="0"/>
                <a:ea typeface="Source Han Sans CN Regular" panose="020B0500000000000000" pitchFamily="34" charset="-128"/>
                <a:cs typeface="Open Sans" panose="020B0606030504020204" pitchFamily="34" charset="0"/>
                <a:sym typeface="阿里巴巴普惠体" panose="00020600040101010101" pitchFamily="18" charset="-122"/>
              </a:rPr>
              <a:t>根据</a:t>
            </a:r>
            <a:r>
              <a:rPr lang="zh-CN" altLang="en-US" sz="1200" kern="1200" dirty="0">
                <a:solidFill>
                  <a:schemeClr val="tx1"/>
                </a:solidFill>
                <a:latin typeface="Open Sans" panose="020B0606030504020204" pitchFamily="34" charset="0"/>
                <a:ea typeface="Source Han Sans CN Regular" panose="020B0500000000000000" pitchFamily="34" charset="-128"/>
                <a:cs typeface="Open Sans" panose="020B0606030504020204" pitchFamily="34" charset="0"/>
              </a:rPr>
              <a:t>英国特许商学院协会</a:t>
            </a:r>
            <a:r>
              <a:rPr lang="en-US" sz="1200" kern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r>
              <a:rPr lang="zh-CN" altLang="en-US" sz="1200" kern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年</a:t>
            </a:r>
            <a:r>
              <a:rPr lang="zh-CN" altLang="en-US" sz="1200" kern="1200" dirty="0">
                <a:solidFill>
                  <a:schemeClr val="tx1"/>
                </a:solidFill>
                <a:latin typeface="Open Sans" panose="020B0606030504020204" pitchFamily="34" charset="0"/>
                <a:ea typeface="Source Han Sans CN Regular" panose="020B0500000000000000" pitchFamily="34" charset="-128"/>
                <a:cs typeface="Open Sans" panose="020B0606030504020204" pitchFamily="34" charset="0"/>
              </a:rPr>
              <a:t>商科类学术期刊分级指南统计，收录的</a:t>
            </a:r>
            <a:r>
              <a:rPr lang="en-US" altLang="zh-CN" sz="1200" kern="1200" dirty="0">
                <a:solidFill>
                  <a:schemeClr val="tx1"/>
                </a:solidFill>
                <a:latin typeface="Open Sans" panose="020B0606030504020204" pitchFamily="34" charset="0"/>
                <a:ea typeface="Source Han Sans CN Regular" panose="020B0500000000000000" pitchFamily="34" charset="-128"/>
                <a:cs typeface="Open Sans" panose="020B0606030504020204" pitchFamily="34" charset="0"/>
              </a:rPr>
              <a:t>T&amp;F</a:t>
            </a:r>
            <a:r>
              <a:rPr lang="zh-CN" altLang="en-US" sz="1200" kern="1200" dirty="0">
                <a:solidFill>
                  <a:schemeClr val="tx1"/>
                </a:solidFill>
                <a:latin typeface="Open Sans" panose="020B0606030504020204" pitchFamily="34" charset="0"/>
                <a:ea typeface="Source Han Sans CN Regular" panose="020B0500000000000000" pitchFamily="34" charset="-128"/>
                <a:cs typeface="Open Sans" panose="020B0606030504020204" pitchFamily="34" charset="0"/>
              </a:rPr>
              <a:t>期刊数量达</a:t>
            </a:r>
            <a:r>
              <a:rPr lang="en-US" altLang="zh-CN" sz="1200" kern="1200" dirty="0">
                <a:solidFill>
                  <a:schemeClr val="tx1"/>
                </a:solidFill>
                <a:latin typeface="Open Sans" panose="020B0606030504020204" pitchFamily="34" charset="0"/>
                <a:ea typeface="Source Han Sans CN Regular" panose="020B0500000000000000" pitchFamily="34" charset="-128"/>
                <a:cs typeface="Open Sans" panose="020B0606030504020204" pitchFamily="34" charset="0"/>
              </a:rPr>
              <a:t>268</a:t>
            </a:r>
            <a:r>
              <a:rPr lang="zh-CN" altLang="en-US" sz="1200" kern="1200" dirty="0">
                <a:solidFill>
                  <a:schemeClr val="tx1"/>
                </a:solidFill>
                <a:latin typeface="Open Sans" panose="020B0606030504020204" pitchFamily="34" charset="0"/>
                <a:ea typeface="Source Han Sans CN Regular" panose="020B0500000000000000" pitchFamily="34" charset="-128"/>
                <a:cs typeface="Open Sans" panose="020B0606030504020204" pitchFamily="34" charset="0"/>
              </a:rPr>
              <a:t>种，占所有收录期刊的</a:t>
            </a:r>
            <a:r>
              <a:rPr lang="en-US" altLang="zh-CN" sz="1200" kern="1200" dirty="0">
                <a:solidFill>
                  <a:schemeClr val="tx1"/>
                </a:solidFill>
                <a:latin typeface="Open Sans" panose="020B0606030504020204" pitchFamily="34" charset="0"/>
                <a:ea typeface="Source Han Sans CN Regular" panose="020B0500000000000000" pitchFamily="34" charset="-128"/>
                <a:cs typeface="Open Sans" panose="020B0606030504020204" pitchFamily="34" charset="0"/>
              </a:rPr>
              <a:t>14.7%</a:t>
            </a:r>
            <a:r>
              <a:rPr lang="zh-CN" altLang="en-US" sz="1200" kern="1200" dirty="0">
                <a:solidFill>
                  <a:schemeClr val="tx1"/>
                </a:solidFill>
                <a:latin typeface="Open Sans" panose="020B0606030504020204" pitchFamily="34" charset="0"/>
                <a:ea typeface="Source Han Sans CN Regular" panose="020B0500000000000000" pitchFamily="34" charset="-128"/>
                <a:cs typeface="Open Sans" panose="020B0606030504020204" pitchFamily="34" charset="0"/>
              </a:rPr>
              <a:t>。﻿</a:t>
            </a:r>
            <a:endParaRPr lang="en-US" altLang="zh-CN" sz="12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latin typeface="Source Han Sans CN Regular" panose="020B0500000000000000" pitchFamily="34" charset="-128"/>
              <a:ea typeface="Source Han Sans CN Regular" panose="020B05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空间观点与我们对经济现象的了解的关联性日渐提升，在全球、城市与地区层次中都可发现这种变化。</a:t>
            </a:r>
            <a:r>
              <a:rPr 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RSEA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《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空间经济分析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》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：由两个专精空间经济学分析的世界顶尖学会所出版 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-  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区域研究协会与国际区域科学学会英国与爱尔兰分会。是一份开创性经济学期刊，致力于发展空间经济学的理论与方法。</a:t>
            </a:r>
            <a:endParaRPr lang="en-US" altLang="zh-CN" sz="1200" kern="1200" dirty="0">
              <a:solidFill>
                <a:schemeClr val="tx1"/>
              </a:solidFill>
              <a:latin typeface="Source Han Sans CN Regular" panose="020B0500000000000000" pitchFamily="34" charset="-128"/>
              <a:ea typeface="Source Han Sans CN Regular" panose="020B05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RPXM《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公共管理评论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》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是一份国际期刊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,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致力于从世界范围内的公共管理发展研究中学习，而不是将研究局限在单一的领域或某个区域，它鼓励跨国界的比较性研究的论文。该期刊提倡跨学科的研究，很多对公共管理最重要的研究都处于传统学科的尖端。期刊提倡跨界的学识与构想。</a:t>
            </a:r>
            <a:endParaRPr lang="en-US" altLang="zh-CN" sz="1200" kern="1200" dirty="0">
              <a:solidFill>
                <a:schemeClr val="tx1"/>
              </a:solidFill>
              <a:latin typeface="Source Han Sans CN Regular" panose="020B0500000000000000" pitchFamily="34" charset="-128"/>
              <a:ea typeface="Source Han Sans CN Regular" panose="020B05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RFEC《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女权主义经济学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》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是一份同行评审期刊。它提供了一个开放的论坛，以供有关女权主义经济前景的对话和辩论。通过开放经济调查的新领域，欢迎不同的声音并鼓励批评意见的交流，该期刊扩大和丰富了经济学讨论。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《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女性主义经济学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》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的目标是不仅仅是要开发出更多的具启发性的理论，而是改善所有儿童，妇女和男子的生活条件。</a:t>
            </a:r>
            <a:endParaRPr lang="en-US" altLang="zh-CN" sz="1200" kern="1200" dirty="0">
              <a:solidFill>
                <a:schemeClr val="tx1"/>
              </a:solidFill>
              <a:latin typeface="Source Han Sans CN Regular" panose="020B0500000000000000" pitchFamily="34" charset="-128"/>
              <a:ea typeface="Source Han Sans CN Regular" panose="020B05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latin typeface="Source Han Sans CN Regular" panose="020B0500000000000000" pitchFamily="34" charset="-128"/>
              <a:ea typeface="Source Han Sans CN Regular" panose="020B05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** 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英国特许商学院协会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(</a:t>
            </a:r>
            <a:r>
              <a:rPr 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Chartered Association of Business Schools)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的</a:t>
            </a:r>
            <a:r>
              <a:rPr 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 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商科类学术期刊分级指南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(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AJG -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  <a:hlinkClick r:id="rId3"/>
              </a:rPr>
              <a:t>Academic Journal Guide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)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，每三年发布一次，旨在提供一份高质量的学术期刊指南，对商学领域的研究成果进行评估和分级，例如：分级为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4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星、</a:t>
            </a:r>
            <a:r>
              <a:rPr lang="en-US" altLang="zh-CN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3</a:t>
            </a:r>
            <a:r>
              <a:rPr lang="zh-CN" altLang="en-US" sz="1200" kern="1200" dirty="0">
                <a:solidFill>
                  <a:schemeClr val="tx1"/>
                </a:solidFill>
                <a:latin typeface="Source Han Sans CN Regular" panose="020B0500000000000000" pitchFamily="34" charset="-128"/>
                <a:ea typeface="Source Han Sans CN Regular" panose="020B0500000000000000" pitchFamily="34" charset="-128"/>
                <a:cs typeface="+mn-cs"/>
              </a:rPr>
              <a:t>星等，表明期刊的学术质量和声誉。﻿</a:t>
            </a:r>
            <a:endParaRPr lang="en-US" altLang="zh-CN" sz="1200" kern="1200" dirty="0">
              <a:solidFill>
                <a:schemeClr val="tx1"/>
              </a:solidFill>
              <a:latin typeface="Source Han Sans CN Regular" panose="020B0500000000000000" pitchFamily="34" charset="-128"/>
              <a:ea typeface="Source Han Sans CN Regular" panose="020B05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D60C2-DF58-543A-E4D2-508896732C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F77E7-F6B1-4E0C-8283-63A4A8F6B4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55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45258-408C-88D7-BF66-3E23D200B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CC4317-506F-6708-CD14-7159BD7DDD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265872-B4AE-DBBD-9BFE-ECC2E5C0E9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提供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220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余种教育学专业相关高品质同行评审期刊，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专注于教育研究与实践，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183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种被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Web of Science® 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收录，其中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56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种期刊位于 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JCI Q1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分区。代表或联合国际知名学协会与专业组织出版了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100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多种期刊。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堪称世界领先的学科专辑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——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涵盖从早期教育到高等教育的全方位教育领域，是教育领域学术研究和专业发展的基石。</a:t>
            </a:r>
            <a:endParaRPr lang="en-US" altLang="zh-CN" sz="1200" kern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endParaRPr lang="en-US" altLang="zh-CN" sz="1200" kern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根据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2024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年科睿唯安期刊引文报告统计，教育与教育研究：收录期刊数量：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756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189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种来自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T&amp;F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，占比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25%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以上。</a:t>
            </a:r>
            <a:endParaRPr lang="en-US" altLang="zh-CN" sz="1200" kern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教育心理学：收录期刊数量：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74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22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种来自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T&amp;F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，占比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29.7%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。</a:t>
            </a:r>
            <a:endParaRPr lang="en-US" altLang="zh-CN" sz="1200" kern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endParaRPr lang="en-US" altLang="zh-CN" sz="1200" kern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《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教育心理学家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》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：美国心理学会第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15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分会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(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教育心理学分会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)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刊物，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2024 JIF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：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11.4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JIF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排名：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1/74 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教育心理学；</a:t>
            </a:r>
            <a:r>
              <a:rPr lang="en-US" altLang="zh-CN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3/756 </a:t>
            </a:r>
            <a:r>
              <a:rPr lang="zh-CN" altLang="en-US" sz="12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教育与教育研究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13C28-D156-7C54-325B-ECC4F82F3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F77E7-F6B1-4E0C-8283-63A4A8F6B4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73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F6F83-77DD-8AAA-A946-6CD4ABA1C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113FAA-93FA-4A74-8DD7-EE2D6C162C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2B4D0C-FCD8-A69C-D79E-E818A4ED53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179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种期刊，其中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157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种被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Web of Science®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收录，涵盖人工智能、土木工程、设计工程、能源、人机工程、健康与安全工程、信息工程、机械工程、化学工程、控制工程、电气电子工程、遥感、岩土工程、工业工程、制造工程及系统工程等。</a:t>
            </a: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根据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2024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年科睿唯安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JIF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期刊引文报告，</a:t>
            </a: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人体工程学：收录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24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种期刊，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6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种来自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T&amp;F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，占比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25%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。</a:t>
            </a: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工业工程学：收录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69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种期刊，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13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种来自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T&amp;F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，占比近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19%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。</a:t>
            </a: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建筑学：收录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94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种期刊，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16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种来自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T&amp;F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，占比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17%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。</a:t>
            </a: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结构与建筑技术：收录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95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种期刊，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16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种来自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T&amp;F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，占比近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17%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。</a:t>
            </a: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遥感：收录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65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种期刊，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16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种来自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T&amp;F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，占比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24%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。</a:t>
            </a:r>
            <a:endParaRPr lang="en-US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D6503B-F670-98E5-4C19-2DE0341B9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F77E7-F6B1-4E0C-8283-63A4A8F6B46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983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E92FE-6C83-901A-9380-8585B0803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42121B-0317-0F49-4EC6-EB232FE0B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1BC044-8621-F60A-6374-A50ECD17B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51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种期刊中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40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种被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Web of Science®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收录，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29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种被</a:t>
            </a:r>
            <a:r>
              <a:rPr lang="en-US" altLang="zh-CN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ESI</a:t>
            </a: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数学学科收录。涵盖：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数学：应用数学、优化、分析、计算机数学、数学史和逻辑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统计学：统计理论和应用、生物制药统计、随机指数、计算机统计和概率</a:t>
            </a:r>
            <a:endParaRPr lang="en-US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869515-B375-695C-9C04-90B9BC5113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F77E7-F6B1-4E0C-8283-63A4A8F6B46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829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Background">
            <a:extLst>
              <a:ext uri="{FF2B5EF4-FFF2-40B4-BE49-F238E27FC236}">
                <a16:creationId xmlns:a16="http://schemas.microsoft.com/office/drawing/2014/main" id="{0CA3A975-DAAB-EC75-7733-6772EC37659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312AEEB7-1E26-5744-A038-DE9D6052BD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0022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11" name="Graphic 7">
              <a:extLst>
                <a:ext uri="{FF2B5EF4-FFF2-40B4-BE49-F238E27FC236}">
                  <a16:creationId xmlns:a16="http://schemas.microsoft.com/office/drawing/2014/main" id="{4BD523F1-BEFB-643B-2830-C4EA7F43613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3719607" y="0"/>
              <a:ext cx="5424393" cy="5143500"/>
              <a:chOff x="3719607" y="0"/>
              <a:chExt cx="5424393" cy="5143500"/>
            </a:xfrm>
          </p:grpSpPr>
          <p:sp>
            <p:nvSpPr>
              <p:cNvPr id="12" name="Free-form: Shape 11">
                <a:extLst>
                  <a:ext uri="{FF2B5EF4-FFF2-40B4-BE49-F238E27FC236}">
                    <a16:creationId xmlns:a16="http://schemas.microsoft.com/office/drawing/2014/main" id="{3F14B799-6FC7-D39A-1A8F-57868068F75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19607" y="0"/>
                <a:ext cx="5424393" cy="5143500"/>
              </a:xfrm>
              <a:custGeom>
                <a:avLst/>
                <a:gdLst>
                  <a:gd name="connsiteX0" fmla="*/ 5230749 w 5442870"/>
                  <a:gd name="connsiteY0" fmla="*/ 0 h 5143500"/>
                  <a:gd name="connsiteX1" fmla="*/ 4156138 w 5442870"/>
                  <a:gd name="connsiteY1" fmla="*/ 0 h 5143500"/>
                  <a:gd name="connsiteX2" fmla="*/ 0 w 5442870"/>
                  <a:gd name="connsiteY2" fmla="*/ 5143500 h 5143500"/>
                  <a:gd name="connsiteX3" fmla="*/ 5442871 w 5442870"/>
                  <a:gd name="connsiteY3" fmla="*/ 5143500 h 5143500"/>
                  <a:gd name="connsiteX4" fmla="*/ 5442871 w 5442870"/>
                  <a:gd name="connsiteY4" fmla="*/ 0 h 5143500"/>
                  <a:gd name="connsiteX5" fmla="*/ 5230749 w 5442870"/>
                  <a:gd name="connsiteY5" fmla="*/ 0 h 514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42870" h="5143500">
                    <a:moveTo>
                      <a:pt x="5230749" y="0"/>
                    </a:moveTo>
                    <a:lnTo>
                      <a:pt x="4156138" y="0"/>
                    </a:lnTo>
                    <a:cubicBezTo>
                      <a:pt x="4220814" y="1996535"/>
                      <a:pt x="3134963" y="3847814"/>
                      <a:pt x="0" y="5143500"/>
                    </a:cubicBezTo>
                    <a:lnTo>
                      <a:pt x="5442871" y="5143500"/>
                    </a:lnTo>
                    <a:lnTo>
                      <a:pt x="5442871" y="0"/>
                    </a:lnTo>
                    <a:lnTo>
                      <a:pt x="5230749" y="0"/>
                    </a:lnTo>
                    <a:close/>
                  </a:path>
                </a:pathLst>
              </a:custGeom>
              <a:solidFill>
                <a:srgbClr val="003C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31CD6532-97FB-74F5-BABA-4FB1A808939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923371" y="0"/>
                <a:ext cx="1220629" cy="5143500"/>
              </a:xfrm>
              <a:custGeom>
                <a:avLst/>
                <a:gdLst>
                  <a:gd name="connsiteX0" fmla="*/ 466154 w 1239107"/>
                  <a:gd name="connsiteY0" fmla="*/ 0 h 5143500"/>
                  <a:gd name="connsiteX1" fmla="*/ 1239108 w 1239107"/>
                  <a:gd name="connsiteY1" fmla="*/ 0 h 5143500"/>
                  <a:gd name="connsiteX2" fmla="*/ 1239108 w 1239107"/>
                  <a:gd name="connsiteY2" fmla="*/ 5143500 h 5143500"/>
                  <a:gd name="connsiteX3" fmla="*/ 0 w 1239107"/>
                  <a:gd name="connsiteY3" fmla="*/ 5143500 h 5143500"/>
                  <a:gd name="connsiteX4" fmla="*/ 466154 w 1239107"/>
                  <a:gd name="connsiteY4" fmla="*/ 0 h 514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9107" h="5143500">
                    <a:moveTo>
                      <a:pt x="466154" y="0"/>
                    </a:moveTo>
                    <a:lnTo>
                      <a:pt x="1239108" y="0"/>
                    </a:lnTo>
                    <a:lnTo>
                      <a:pt x="1239108" y="5143500"/>
                    </a:lnTo>
                    <a:lnTo>
                      <a:pt x="0" y="5143500"/>
                    </a:lnTo>
                    <a:cubicBezTo>
                      <a:pt x="273939" y="3938683"/>
                      <a:pt x="508826" y="2233517"/>
                      <a:pt x="466154" y="0"/>
                    </a:cubicBezTo>
                  </a:path>
                </a:pathLst>
              </a:custGeom>
              <a:solidFill>
                <a:srgbClr val="505A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15" name="Logo">
            <a:extLst>
              <a:ext uri="{FF2B5EF4-FFF2-40B4-BE49-F238E27FC236}">
                <a16:creationId xmlns:a16="http://schemas.microsoft.com/office/drawing/2014/main" id="{0C9BC487-FAD6-41CC-9E81-0C2006F2C7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000" y="900000"/>
            <a:ext cx="2034000" cy="48307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FB7B9-0F21-DC70-0FF9-DF907CDAAB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000" y="4941355"/>
            <a:ext cx="5124000" cy="351942"/>
          </a:xfrm>
        </p:spPr>
        <p:txBody>
          <a:bodyPr/>
          <a:lstStyle>
            <a:lvl1pPr algn="l">
              <a:defRPr sz="1600">
                <a:solidFill>
                  <a:schemeClr val="accent5"/>
                </a:solidFill>
                <a:latin typeface="Aleo" panose="00000500000000000000" pitchFamily="2" charset="0"/>
              </a:defRPr>
            </a:lvl1pPr>
          </a:lstStyle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F86C1-AC74-AB53-FA00-7A2EA98CF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2000" y="3167999"/>
            <a:ext cx="9144000" cy="1440000"/>
          </a:xfrm>
        </p:spPr>
        <p:txBody>
          <a:bodyPr anchor="t" anchorCtr="0"/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E8B04F6-A185-0B2B-1081-925741DC0BE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2000" y="2567899"/>
            <a:ext cx="5880100" cy="242887"/>
          </a:xfrm>
        </p:spPr>
        <p:txBody>
          <a:bodyPr/>
          <a:lstStyle>
            <a:lvl1pPr>
              <a:defRPr sz="16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3DA37F0-A096-4737-D2D2-7A5DD46EA6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3641498"/>
            <a:ext cx="9144000" cy="966501"/>
          </a:xfrm>
        </p:spPr>
        <p:txBody>
          <a:bodyPr/>
          <a:lstStyle>
            <a:lvl1pPr>
              <a:defRPr sz="25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279735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B67E1-D251-CCA1-4FF8-A3E27A92B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59689-522F-E758-FFD2-3492A3187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1AB25-0DB7-E5F0-173D-5ED49C28D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9ACE2-953E-D236-7DB6-F6F12D5D7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1EAD0-909D-BC8A-ECB3-3DF8BA711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56D5664-61F5-EAD5-24C3-DF1175D91F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333840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E6C9B8B-13BC-23E5-80CD-AB58EA316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B35515-B2FD-C0BC-31BB-FAE6116A904A}"/>
              </a:ext>
            </a:extLst>
          </p:cNvPr>
          <p:cNvSpPr/>
          <p:nvPr/>
        </p:nvSpPr>
        <p:spPr>
          <a:xfrm>
            <a:off x="0" y="1331912"/>
            <a:ext cx="12192000" cy="50196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4" y="1620000"/>
            <a:ext cx="11471274" cy="4463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87214DFE-6375-C37D-4C9F-B391C8B0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896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E6C9B8B-13BC-23E5-80CD-AB58EA316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B35515-B2FD-C0BC-31BB-FAE6116A904A}"/>
              </a:ext>
            </a:extLst>
          </p:cNvPr>
          <p:cNvSpPr/>
          <p:nvPr/>
        </p:nvSpPr>
        <p:spPr>
          <a:xfrm>
            <a:off x="0" y="1331912"/>
            <a:ext cx="12192000" cy="5019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4" y="1620000"/>
            <a:ext cx="11471274" cy="44633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F833FBEF-B95E-B0A9-6714-5C0C20DF83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330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E4302-3917-86A5-CDFA-8E3836164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4AB70-863C-DCBD-C941-2888E146B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47FE30-9BB2-58A7-C40E-BD6E7CCA8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50F0B-FF60-0D4E-2547-FE75B77D3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7FD5E7-F740-2781-FE64-2AD615D38D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0363" y="1331914"/>
            <a:ext cx="5543550" cy="4751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401AC9A9-2A7E-237E-A14F-DDDCCFD2EC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7637" y="1331913"/>
            <a:ext cx="5544000" cy="4751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14DAA5EA-10F9-2FC8-FAB4-5A86CFE510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235509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3719">
          <p15:clr>
            <a:srgbClr val="FBAE40"/>
          </p15:clr>
        </p15:guide>
        <p15:guide id="2" pos="395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0CBF6BC8-D593-8A13-DD55-EFB134ED0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DE9D1D-3D84-D042-2083-7D593B1AF36C}"/>
              </a:ext>
            </a:extLst>
          </p:cNvPr>
          <p:cNvSpPr/>
          <p:nvPr/>
        </p:nvSpPr>
        <p:spPr>
          <a:xfrm>
            <a:off x="0" y="1331912"/>
            <a:ext cx="6096000" cy="50196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363" y="1620000"/>
            <a:ext cx="5580000" cy="4463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C5CD38-54B4-475E-4127-43CF12157C46}"/>
              </a:ext>
            </a:extLst>
          </p:cNvPr>
          <p:cNvSpPr/>
          <p:nvPr/>
        </p:nvSpPr>
        <p:spPr>
          <a:xfrm>
            <a:off x="6096000" y="1331911"/>
            <a:ext cx="6095999" cy="50196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3225" y="1620000"/>
            <a:ext cx="5580000" cy="4463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04D4D2D7-6892-DD88-6760-4513AF5A28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52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0602D45C-E64E-F2A8-46AB-7CC7F29533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8B0ADF-F12B-4902-1549-A4A8CAA05368}"/>
              </a:ext>
            </a:extLst>
          </p:cNvPr>
          <p:cNvSpPr/>
          <p:nvPr/>
        </p:nvSpPr>
        <p:spPr>
          <a:xfrm>
            <a:off x="0" y="1332000"/>
            <a:ext cx="6096000" cy="2509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363" y="1726603"/>
            <a:ext cx="5374773" cy="1879240"/>
          </a:xfrm>
        </p:spPr>
        <p:txBody>
          <a:bodyPr/>
          <a:lstStyle>
            <a:lvl1pPr>
              <a:defRPr sz="2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84A5A4-D3E0-A81D-E043-C867D0A22E1E}"/>
              </a:ext>
            </a:extLst>
          </p:cNvPr>
          <p:cNvSpPr/>
          <p:nvPr/>
        </p:nvSpPr>
        <p:spPr>
          <a:xfrm>
            <a:off x="0" y="3842388"/>
            <a:ext cx="6096000" cy="2509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C3CD9C8-0DFB-A1FB-998C-ADBB36A4386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60336" y="4184725"/>
            <a:ext cx="5374800" cy="1793800"/>
          </a:xfrm>
        </p:spPr>
        <p:txBody>
          <a:bodyPr/>
          <a:lstStyle>
            <a:lvl1pPr>
              <a:defRPr sz="260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786F88-D3AF-8D02-06A9-C7B4A55C0EBC}"/>
              </a:ext>
            </a:extLst>
          </p:cNvPr>
          <p:cNvSpPr/>
          <p:nvPr/>
        </p:nvSpPr>
        <p:spPr>
          <a:xfrm>
            <a:off x="6096000" y="1332000"/>
            <a:ext cx="6096000" cy="2509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4800" y="1726603"/>
            <a:ext cx="5378425" cy="1879240"/>
          </a:xfrm>
        </p:spPr>
        <p:txBody>
          <a:bodyPr/>
          <a:lstStyle>
            <a:lvl1pPr>
              <a:defRPr sz="2600">
                <a:solidFill>
                  <a:schemeClr val="bg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F5C293-FB32-9D67-F053-C442A93FF77B}"/>
              </a:ext>
            </a:extLst>
          </p:cNvPr>
          <p:cNvSpPr/>
          <p:nvPr/>
        </p:nvSpPr>
        <p:spPr>
          <a:xfrm>
            <a:off x="6096000" y="3842388"/>
            <a:ext cx="6096000" cy="2509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97A234D-929F-03EF-1D3C-1316C30482B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454799" y="4184725"/>
            <a:ext cx="5378399" cy="1793800"/>
          </a:xfrm>
        </p:spPr>
        <p:txBody>
          <a:bodyPr/>
          <a:lstStyle>
            <a:lvl1pPr>
              <a:defRPr sz="26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915BEBB1-D729-F38A-3875-6086A1F25F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731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E4302-3917-86A5-CDFA-8E3836164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4AB70-863C-DCBD-C941-2888E146B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47FE30-9BB2-58A7-C40E-BD6E7CCA8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50F0B-FF60-0D4E-2547-FE75B77D3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7FD5E7-F740-2781-FE64-2AD615D38D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0362" y="1331913"/>
            <a:ext cx="3635375" cy="47513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401AC9A9-2A7E-237E-A14F-DDDCCFD2EC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76728" y="1331913"/>
            <a:ext cx="3636960" cy="4751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680A089F-6C25-0B30-CE94-E0A7819E755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194675" y="1331914"/>
            <a:ext cx="3636961" cy="4751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0B22D2A3-85DD-29F9-9BB4-47088CB72D2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708603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2517">
          <p15:clr>
            <a:srgbClr val="FBAE40"/>
          </p15:clr>
        </p15:guide>
        <p15:guide id="2" pos="2694">
          <p15:clr>
            <a:srgbClr val="FBAE40"/>
          </p15:clr>
        </p15:guide>
        <p15:guide id="3" pos="4985">
          <p15:clr>
            <a:srgbClr val="FBAE40"/>
          </p15:clr>
        </p15:guide>
        <p15:guide id="4" pos="516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hree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5CD82A-FF52-D742-4C44-16E5A2957EFF}"/>
              </a:ext>
            </a:extLst>
          </p:cNvPr>
          <p:cNvSpPr/>
          <p:nvPr/>
        </p:nvSpPr>
        <p:spPr>
          <a:xfrm>
            <a:off x="0" y="1331912"/>
            <a:ext cx="4136400" cy="50196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620000"/>
            <a:ext cx="3636000" cy="4463300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B76165-E902-484C-7FD5-8CFAE82E1DAC}"/>
              </a:ext>
            </a:extLst>
          </p:cNvPr>
          <p:cNvSpPr/>
          <p:nvPr/>
        </p:nvSpPr>
        <p:spPr>
          <a:xfrm>
            <a:off x="4136400" y="1331913"/>
            <a:ext cx="3919200" cy="50196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8000" y="1620000"/>
            <a:ext cx="3636000" cy="4463300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0BC72D-E0FD-E54F-3879-05B39B0235CD}"/>
              </a:ext>
            </a:extLst>
          </p:cNvPr>
          <p:cNvSpPr/>
          <p:nvPr/>
        </p:nvSpPr>
        <p:spPr>
          <a:xfrm>
            <a:off x="8055600" y="1331912"/>
            <a:ext cx="4136400" cy="5019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95637" y="1620000"/>
            <a:ext cx="3636000" cy="44633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148F4CB3-594D-C486-5910-DE7FEC7A7E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0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839">
          <p15:clr>
            <a:srgbClr val="FBAE40"/>
          </p15:clr>
        </p15:guide>
        <p15:guide id="4" pos="2518">
          <p15:clr>
            <a:srgbClr val="FBAE40"/>
          </p15:clr>
        </p15:guide>
        <p15:guide id="5" pos="2695">
          <p15:clr>
            <a:srgbClr val="FBAE40"/>
          </p15:clr>
        </p15:guide>
        <p15:guide id="6" pos="4985">
          <p15:clr>
            <a:srgbClr val="FBAE40"/>
          </p15:clr>
        </p15:guide>
        <p15:guide id="7" pos="516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hree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D0BC72D-E0FD-E54F-3879-05B39B0235CD}"/>
              </a:ext>
            </a:extLst>
          </p:cNvPr>
          <p:cNvSpPr/>
          <p:nvPr/>
        </p:nvSpPr>
        <p:spPr>
          <a:xfrm>
            <a:off x="8055600" y="1331912"/>
            <a:ext cx="4136400" cy="5019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73FEC34-F2F2-4062-D271-3B3C8FF7404A}"/>
              </a:ext>
            </a:extLst>
          </p:cNvPr>
          <p:cNvSpPr/>
          <p:nvPr/>
        </p:nvSpPr>
        <p:spPr>
          <a:xfrm>
            <a:off x="8284434" y="1808201"/>
            <a:ext cx="504000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err="1"/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37DC694B-416E-C43C-FCE3-CED622A0ADA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326490" y="1844201"/>
            <a:ext cx="432000" cy="432000"/>
          </a:xfrm>
          <a:prstGeom prst="ellipse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5CD82A-FF52-D742-4C44-16E5A2957EFF}"/>
              </a:ext>
            </a:extLst>
          </p:cNvPr>
          <p:cNvSpPr/>
          <p:nvPr/>
        </p:nvSpPr>
        <p:spPr>
          <a:xfrm>
            <a:off x="0" y="1331912"/>
            <a:ext cx="4136400" cy="50196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2520001"/>
            <a:ext cx="3557875" cy="3563300"/>
          </a:xfrm>
        </p:spPr>
        <p:txBody>
          <a:bodyPr/>
          <a:lstStyle>
            <a:lvl3pPr>
              <a:buNone/>
              <a:defRPr sz="56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B76165-E902-484C-7FD5-8CFAE82E1DAC}"/>
              </a:ext>
            </a:extLst>
          </p:cNvPr>
          <p:cNvSpPr/>
          <p:nvPr/>
        </p:nvSpPr>
        <p:spPr>
          <a:xfrm>
            <a:off x="4136400" y="1331913"/>
            <a:ext cx="3919200" cy="50196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49377644-7F10-F184-5861-276B9F51C5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354561" y="2520001"/>
            <a:ext cx="3478789" cy="3563300"/>
          </a:xfrm>
        </p:spPr>
        <p:txBody>
          <a:bodyPr/>
          <a:lstStyle>
            <a:lvl3pPr>
              <a:buNone/>
              <a:defRPr sz="56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AD73AB2C-6533-8963-FC3B-613CFE0AC3E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26490" y="2520001"/>
            <a:ext cx="3372986" cy="35633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None/>
              <a:defRPr sz="56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EDAB07A-C19C-4739-F475-3B9BDB6C8C7A}"/>
              </a:ext>
            </a:extLst>
          </p:cNvPr>
          <p:cNvSpPr/>
          <p:nvPr/>
        </p:nvSpPr>
        <p:spPr>
          <a:xfrm>
            <a:off x="360363" y="1736201"/>
            <a:ext cx="504000" cy="50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err="1"/>
          </a:p>
        </p:txBody>
      </p:sp>
      <p:sp>
        <p:nvSpPr>
          <p:cNvPr id="21" name="Picture Placeholder 12">
            <a:extLst>
              <a:ext uri="{FF2B5EF4-FFF2-40B4-BE49-F238E27FC236}">
                <a16:creationId xmlns:a16="http://schemas.microsoft.com/office/drawing/2014/main" id="{66683D68-D378-2065-8AAA-24B92E087C8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2419" y="1772201"/>
            <a:ext cx="432000" cy="432000"/>
          </a:xfrm>
          <a:prstGeom prst="ellipse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3614F6D-0DA7-E576-F2C1-529B8B5067D9}"/>
              </a:ext>
            </a:extLst>
          </p:cNvPr>
          <p:cNvSpPr/>
          <p:nvPr/>
        </p:nvSpPr>
        <p:spPr>
          <a:xfrm>
            <a:off x="4365234" y="1772201"/>
            <a:ext cx="504000" cy="50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err="1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60AA8CF7-02C1-5717-7866-12E5E3CA791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407290" y="1808201"/>
            <a:ext cx="432000" cy="432000"/>
          </a:xfrm>
          <a:prstGeom prst="ellipse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1BC5A065-685A-9065-A1E7-D1B0BEB60D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818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839">
          <p15:clr>
            <a:srgbClr val="FBAE40"/>
          </p15:clr>
        </p15:guide>
        <p15:guide id="4" pos="2518">
          <p15:clr>
            <a:srgbClr val="FBAE40"/>
          </p15:clr>
        </p15:guide>
        <p15:guide id="5" pos="2695">
          <p15:clr>
            <a:srgbClr val="FBAE40"/>
          </p15:clr>
        </p15:guide>
        <p15:guide id="6" pos="4985">
          <p15:clr>
            <a:srgbClr val="FBAE40"/>
          </p15:clr>
        </p15:guide>
        <p15:guide id="7" pos="516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hree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F5CD82A-FF52-D742-4C44-16E5A2957EFF}"/>
              </a:ext>
            </a:extLst>
          </p:cNvPr>
          <p:cNvSpPr/>
          <p:nvPr/>
        </p:nvSpPr>
        <p:spPr>
          <a:xfrm>
            <a:off x="360362" y="1331913"/>
            <a:ext cx="3636963" cy="4751388"/>
          </a:xfrm>
          <a:prstGeom prst="roundRect">
            <a:avLst>
              <a:gd name="adj" fmla="val 451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5285" y="2520001"/>
            <a:ext cx="3239761" cy="337212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buNone/>
              <a:defRPr sz="56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1B76165-E902-484C-7FD5-8CFAE82E1DAC}"/>
              </a:ext>
            </a:extLst>
          </p:cNvPr>
          <p:cNvSpPr/>
          <p:nvPr/>
        </p:nvSpPr>
        <p:spPr>
          <a:xfrm>
            <a:off x="4268215" y="1331914"/>
            <a:ext cx="3645474" cy="4751388"/>
          </a:xfrm>
          <a:prstGeom prst="roundRect">
            <a:avLst>
              <a:gd name="adj" fmla="val 437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D0BC72D-E0FD-E54F-3879-05B39B0235CD}"/>
              </a:ext>
            </a:extLst>
          </p:cNvPr>
          <p:cNvSpPr/>
          <p:nvPr/>
        </p:nvSpPr>
        <p:spPr>
          <a:xfrm>
            <a:off x="8184579" y="1331913"/>
            <a:ext cx="3647060" cy="4751388"/>
          </a:xfrm>
          <a:prstGeom prst="roundRect">
            <a:avLst>
              <a:gd name="adj" fmla="val 438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49377644-7F10-F184-5861-276B9F51C5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56944" y="2520001"/>
            <a:ext cx="3270040" cy="337212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buNone/>
              <a:defRPr sz="56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AD73AB2C-6533-8963-FC3B-613CFE0AC3E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80990" y="2520001"/>
            <a:ext cx="3235725" cy="337212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buNone/>
              <a:defRPr sz="56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22E611D-FA4C-77BE-C84B-BFE1E0233B71}"/>
              </a:ext>
            </a:extLst>
          </p:cNvPr>
          <p:cNvSpPr/>
          <p:nvPr/>
        </p:nvSpPr>
        <p:spPr>
          <a:xfrm>
            <a:off x="533229" y="1727432"/>
            <a:ext cx="504000" cy="50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err="1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43532D4B-C16A-1B50-2E72-649E53F72B9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75285" y="1763432"/>
            <a:ext cx="432000" cy="432000"/>
          </a:xfrm>
          <a:prstGeom prst="ellipse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BAFFE79-2D40-59AD-F94A-F14D7386FB88}"/>
              </a:ext>
            </a:extLst>
          </p:cNvPr>
          <p:cNvSpPr/>
          <p:nvPr/>
        </p:nvSpPr>
        <p:spPr>
          <a:xfrm>
            <a:off x="4456944" y="1763432"/>
            <a:ext cx="504000" cy="50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err="1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6093AEE8-917F-ED93-D09D-D7A10BE617C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499000" y="1799432"/>
            <a:ext cx="432000" cy="432000"/>
          </a:xfrm>
          <a:prstGeom prst="ellipse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FE19170-083F-F90E-891D-AEC619A5A4A5}"/>
              </a:ext>
            </a:extLst>
          </p:cNvPr>
          <p:cNvSpPr/>
          <p:nvPr/>
        </p:nvSpPr>
        <p:spPr>
          <a:xfrm>
            <a:off x="8382706" y="1762006"/>
            <a:ext cx="504000" cy="50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err="1"/>
          </a:p>
        </p:txBody>
      </p:sp>
      <p:sp>
        <p:nvSpPr>
          <p:cNvPr id="20" name="Picture Placeholder 12">
            <a:extLst>
              <a:ext uri="{FF2B5EF4-FFF2-40B4-BE49-F238E27FC236}">
                <a16:creationId xmlns:a16="http://schemas.microsoft.com/office/drawing/2014/main" id="{911CADA7-BDD9-F8B4-BAA5-78B2964CB62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424762" y="1798006"/>
            <a:ext cx="432000" cy="432000"/>
          </a:xfrm>
          <a:prstGeom prst="ellipse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Date Placeholder 4">
            <a:extLst>
              <a:ext uri="{FF2B5EF4-FFF2-40B4-BE49-F238E27FC236}">
                <a16:creationId xmlns:a16="http://schemas.microsoft.com/office/drawing/2014/main" id="{E918C262-833B-32CF-D0E7-FA3A186C73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21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839">
          <p15:clr>
            <a:srgbClr val="FBAE40"/>
          </p15:clr>
        </p15:guide>
        <p15:guide id="4" pos="2518">
          <p15:clr>
            <a:srgbClr val="FBAE40"/>
          </p15:clr>
        </p15:guide>
        <p15:guide id="5" pos="2695">
          <p15:clr>
            <a:srgbClr val="FBAE40"/>
          </p15:clr>
        </p15:guide>
        <p15:guide id="6" pos="4985">
          <p15:clr>
            <a:srgbClr val="FBAE40"/>
          </p15:clr>
        </p15:guide>
        <p15:guide id="7" pos="516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Background">
            <a:extLst>
              <a:ext uri="{FF2B5EF4-FFF2-40B4-BE49-F238E27FC236}">
                <a16:creationId xmlns:a16="http://schemas.microsoft.com/office/drawing/2014/main" id="{0CA3A975-DAAB-EC75-7733-6772EC37659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9144000" cy="5143500"/>
          </a:xfrm>
          <a:solidFill>
            <a:schemeClr val="tx2"/>
          </a:solidFill>
        </p:grpSpPr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312AEEB7-1E26-5744-A038-DE9D6052BD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11" name="Graphic 7">
              <a:extLst>
                <a:ext uri="{FF2B5EF4-FFF2-40B4-BE49-F238E27FC236}">
                  <a16:creationId xmlns:a16="http://schemas.microsoft.com/office/drawing/2014/main" id="{4BD523F1-BEFB-643B-2830-C4EA7F43613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3719607" y="0"/>
              <a:ext cx="5424393" cy="5143500"/>
              <a:chOff x="3719607" y="0"/>
              <a:chExt cx="5424393" cy="5143500"/>
            </a:xfrm>
            <a:grpFill/>
          </p:grpSpPr>
          <p:sp>
            <p:nvSpPr>
              <p:cNvPr id="12" name="Free-form: Shape 11">
                <a:extLst>
                  <a:ext uri="{FF2B5EF4-FFF2-40B4-BE49-F238E27FC236}">
                    <a16:creationId xmlns:a16="http://schemas.microsoft.com/office/drawing/2014/main" id="{3F14B799-6FC7-D39A-1A8F-57868068F75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19607" y="0"/>
                <a:ext cx="5424393" cy="5143500"/>
              </a:xfrm>
              <a:custGeom>
                <a:avLst/>
                <a:gdLst>
                  <a:gd name="connsiteX0" fmla="*/ 5230749 w 5442870"/>
                  <a:gd name="connsiteY0" fmla="*/ 0 h 5143500"/>
                  <a:gd name="connsiteX1" fmla="*/ 4156138 w 5442870"/>
                  <a:gd name="connsiteY1" fmla="*/ 0 h 5143500"/>
                  <a:gd name="connsiteX2" fmla="*/ 0 w 5442870"/>
                  <a:gd name="connsiteY2" fmla="*/ 5143500 h 5143500"/>
                  <a:gd name="connsiteX3" fmla="*/ 5442871 w 5442870"/>
                  <a:gd name="connsiteY3" fmla="*/ 5143500 h 5143500"/>
                  <a:gd name="connsiteX4" fmla="*/ 5442871 w 5442870"/>
                  <a:gd name="connsiteY4" fmla="*/ 0 h 5143500"/>
                  <a:gd name="connsiteX5" fmla="*/ 5230749 w 5442870"/>
                  <a:gd name="connsiteY5" fmla="*/ 0 h 514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42870" h="5143500">
                    <a:moveTo>
                      <a:pt x="5230749" y="0"/>
                    </a:moveTo>
                    <a:lnTo>
                      <a:pt x="4156138" y="0"/>
                    </a:lnTo>
                    <a:cubicBezTo>
                      <a:pt x="4220814" y="1996535"/>
                      <a:pt x="3134963" y="3847814"/>
                      <a:pt x="0" y="5143500"/>
                    </a:cubicBezTo>
                    <a:lnTo>
                      <a:pt x="5442871" y="5143500"/>
                    </a:lnTo>
                    <a:lnTo>
                      <a:pt x="5442871" y="0"/>
                    </a:lnTo>
                    <a:lnTo>
                      <a:pt x="523074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31CD6532-97FB-74F5-BABA-4FB1A808939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923371" y="0"/>
                <a:ext cx="1220629" cy="5143500"/>
              </a:xfrm>
              <a:custGeom>
                <a:avLst/>
                <a:gdLst>
                  <a:gd name="connsiteX0" fmla="*/ 466154 w 1239107"/>
                  <a:gd name="connsiteY0" fmla="*/ 0 h 5143500"/>
                  <a:gd name="connsiteX1" fmla="*/ 1239108 w 1239107"/>
                  <a:gd name="connsiteY1" fmla="*/ 0 h 5143500"/>
                  <a:gd name="connsiteX2" fmla="*/ 1239108 w 1239107"/>
                  <a:gd name="connsiteY2" fmla="*/ 5143500 h 5143500"/>
                  <a:gd name="connsiteX3" fmla="*/ 0 w 1239107"/>
                  <a:gd name="connsiteY3" fmla="*/ 5143500 h 5143500"/>
                  <a:gd name="connsiteX4" fmla="*/ 466154 w 1239107"/>
                  <a:gd name="connsiteY4" fmla="*/ 0 h 514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9107" h="5143500">
                    <a:moveTo>
                      <a:pt x="466154" y="0"/>
                    </a:moveTo>
                    <a:lnTo>
                      <a:pt x="1239108" y="0"/>
                    </a:lnTo>
                    <a:lnTo>
                      <a:pt x="1239108" y="5143500"/>
                    </a:lnTo>
                    <a:lnTo>
                      <a:pt x="0" y="5143500"/>
                    </a:lnTo>
                    <a:cubicBezTo>
                      <a:pt x="273939" y="3938683"/>
                      <a:pt x="508826" y="2233517"/>
                      <a:pt x="466154" y="0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15" name="Logo">
            <a:extLst>
              <a:ext uri="{FF2B5EF4-FFF2-40B4-BE49-F238E27FC236}">
                <a16:creationId xmlns:a16="http://schemas.microsoft.com/office/drawing/2014/main" id="{0C9BC487-FAD6-41CC-9E81-0C2006F2C7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000" y="900000"/>
            <a:ext cx="2034000" cy="48307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FB7B9-0F21-DC70-0FF9-DF907CDAAB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000" y="4941355"/>
            <a:ext cx="5124000" cy="351942"/>
          </a:xfrm>
        </p:spPr>
        <p:txBody>
          <a:bodyPr/>
          <a:lstStyle>
            <a:lvl1pPr algn="l">
              <a:defRPr sz="1600">
                <a:solidFill>
                  <a:schemeClr val="accent5"/>
                </a:solidFill>
                <a:latin typeface="Aleo" panose="00000500000000000000" pitchFamily="2" charset="0"/>
              </a:defRPr>
            </a:lvl1pPr>
          </a:lstStyle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F86C1-AC74-AB53-FA00-7A2EA98CF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2000" y="3167999"/>
            <a:ext cx="9144000" cy="1440000"/>
          </a:xfrm>
        </p:spPr>
        <p:txBody>
          <a:bodyPr anchor="t" anchorCtr="0"/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E8B04F6-A185-0B2B-1081-925741DC0BE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2000" y="2567899"/>
            <a:ext cx="5880100" cy="242887"/>
          </a:xfrm>
        </p:spPr>
        <p:txBody>
          <a:bodyPr/>
          <a:lstStyle>
            <a:lvl1pPr>
              <a:defRPr sz="16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3DA37F0-A096-4737-D2D2-7A5DD46EA6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3641498"/>
            <a:ext cx="9144000" cy="966501"/>
          </a:xfrm>
        </p:spPr>
        <p:txBody>
          <a:bodyPr/>
          <a:lstStyle>
            <a:lvl1pPr>
              <a:defRPr sz="25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836808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hree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F5CD82A-FF52-D742-4C44-16E5A2957EFF}"/>
              </a:ext>
            </a:extLst>
          </p:cNvPr>
          <p:cNvSpPr/>
          <p:nvPr/>
        </p:nvSpPr>
        <p:spPr>
          <a:xfrm>
            <a:off x="360362" y="1331913"/>
            <a:ext cx="3636963" cy="4751388"/>
          </a:xfrm>
          <a:prstGeom prst="roundRect">
            <a:avLst>
              <a:gd name="adj" fmla="val 451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5285" y="2520001"/>
            <a:ext cx="3239761" cy="337212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buNone/>
              <a:defRPr sz="56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1B76165-E902-484C-7FD5-8CFAE82E1DAC}"/>
              </a:ext>
            </a:extLst>
          </p:cNvPr>
          <p:cNvSpPr/>
          <p:nvPr/>
        </p:nvSpPr>
        <p:spPr>
          <a:xfrm>
            <a:off x="4268215" y="1331914"/>
            <a:ext cx="3645474" cy="4751388"/>
          </a:xfrm>
          <a:prstGeom prst="roundRect">
            <a:avLst>
              <a:gd name="adj" fmla="val 437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D0BC72D-E0FD-E54F-3879-05B39B0235CD}"/>
              </a:ext>
            </a:extLst>
          </p:cNvPr>
          <p:cNvSpPr/>
          <p:nvPr/>
        </p:nvSpPr>
        <p:spPr>
          <a:xfrm>
            <a:off x="8184579" y="1331913"/>
            <a:ext cx="3647060" cy="4751388"/>
          </a:xfrm>
          <a:prstGeom prst="roundRect">
            <a:avLst>
              <a:gd name="adj" fmla="val 438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49377644-7F10-F184-5861-276B9F51C5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56944" y="2520001"/>
            <a:ext cx="3270040" cy="337212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buNone/>
              <a:defRPr sz="56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AD73AB2C-6533-8963-FC3B-613CFE0AC3E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80990" y="2520001"/>
            <a:ext cx="3288207" cy="337212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buNone/>
              <a:defRPr sz="56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E8F3648-377D-37B1-1DAF-0FBA1EADD35C}"/>
              </a:ext>
            </a:extLst>
          </p:cNvPr>
          <p:cNvSpPr/>
          <p:nvPr/>
        </p:nvSpPr>
        <p:spPr>
          <a:xfrm>
            <a:off x="533229" y="1727432"/>
            <a:ext cx="504000" cy="50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err="1"/>
          </a:p>
        </p:txBody>
      </p:sp>
      <p:sp>
        <p:nvSpPr>
          <p:cNvPr id="20" name="Picture Placeholder 12">
            <a:extLst>
              <a:ext uri="{FF2B5EF4-FFF2-40B4-BE49-F238E27FC236}">
                <a16:creationId xmlns:a16="http://schemas.microsoft.com/office/drawing/2014/main" id="{5BD5DE1D-DFB9-9C85-EF73-9EE466295B8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75285" y="1763432"/>
            <a:ext cx="432000" cy="432000"/>
          </a:xfrm>
          <a:prstGeom prst="ellipse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8E4F60A-B868-934F-EE1A-6571F57B72CD}"/>
              </a:ext>
            </a:extLst>
          </p:cNvPr>
          <p:cNvSpPr/>
          <p:nvPr/>
        </p:nvSpPr>
        <p:spPr>
          <a:xfrm>
            <a:off x="4456944" y="1763432"/>
            <a:ext cx="504000" cy="50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err="1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1353F833-7C88-D318-30A3-C7163B375F3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499000" y="1799432"/>
            <a:ext cx="432000" cy="432000"/>
          </a:xfrm>
          <a:prstGeom prst="ellipse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1568A9C-8DF3-903C-432D-E9A14514696A}"/>
              </a:ext>
            </a:extLst>
          </p:cNvPr>
          <p:cNvSpPr/>
          <p:nvPr/>
        </p:nvSpPr>
        <p:spPr>
          <a:xfrm>
            <a:off x="8382706" y="1762006"/>
            <a:ext cx="504000" cy="50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err="1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F5EFA5C9-B5EE-C3A3-1173-BC49F5E83A5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424762" y="1798006"/>
            <a:ext cx="432000" cy="432000"/>
          </a:xfrm>
          <a:prstGeom prst="ellipse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C6C96F53-2E3C-E0E8-6AC2-A62F2D28D8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060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839">
          <p15:clr>
            <a:srgbClr val="FBAE40"/>
          </p15:clr>
        </p15:guide>
        <p15:guide id="4" pos="2518">
          <p15:clr>
            <a:srgbClr val="FBAE40"/>
          </p15:clr>
        </p15:guide>
        <p15:guide id="5" pos="2695">
          <p15:clr>
            <a:srgbClr val="FBAE40"/>
          </p15:clr>
        </p15:guide>
        <p15:guide id="6" pos="4985">
          <p15:clr>
            <a:srgbClr val="FBAE40"/>
          </p15:clr>
        </p15:guide>
        <p15:guide id="7" pos="516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Banner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D4592B8-3701-3C36-5A4E-028729911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F131FD-8417-999C-1F3E-C7393280F3D1}"/>
              </a:ext>
            </a:extLst>
          </p:cNvPr>
          <p:cNvSpPr/>
          <p:nvPr/>
        </p:nvSpPr>
        <p:spPr>
          <a:xfrm>
            <a:off x="0" y="1331912"/>
            <a:ext cx="12192000" cy="50196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4" y="1620001"/>
            <a:ext cx="11471274" cy="4463300"/>
          </a:xfrm>
        </p:spPr>
        <p:txBody>
          <a:bodyPr/>
          <a:lstStyle>
            <a:lvl1pPr>
              <a:lnSpc>
                <a:spcPct val="90000"/>
              </a:lnSpc>
              <a:spcAft>
                <a:spcPts val="3000"/>
              </a:spcAft>
              <a:defRPr sz="5600"/>
            </a:lvl1pPr>
            <a:lvl2pPr>
              <a:defRPr sz="3200">
                <a:latin typeface="+mn-lt"/>
              </a:defRPr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66CDDF4C-4171-148C-2CFC-5867A7AB9B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120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anner Pull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D4592B8-3701-3C36-5A4E-028729911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F131FD-8417-999C-1F3E-C7393280F3D1}"/>
              </a:ext>
            </a:extLst>
          </p:cNvPr>
          <p:cNvSpPr/>
          <p:nvPr/>
        </p:nvSpPr>
        <p:spPr>
          <a:xfrm>
            <a:off x="0" y="1331912"/>
            <a:ext cx="12192000" cy="5019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4" y="1620001"/>
            <a:ext cx="11471274" cy="4463300"/>
          </a:xfrm>
        </p:spPr>
        <p:txBody>
          <a:bodyPr/>
          <a:lstStyle>
            <a:lvl1pPr>
              <a:lnSpc>
                <a:spcPct val="90000"/>
              </a:lnSpc>
              <a:spcAft>
                <a:spcPts val="3000"/>
              </a:spcAft>
              <a:defRPr sz="5600">
                <a:solidFill>
                  <a:schemeClr val="bg1"/>
                </a:solidFill>
              </a:defRPr>
            </a:lvl1pPr>
            <a:lvl2pPr>
              <a:defRPr sz="3200">
                <a:solidFill>
                  <a:schemeClr val="bg1"/>
                </a:solidFill>
                <a:latin typeface="+mn-lt"/>
              </a:defRPr>
            </a:lvl2pPr>
            <a:lvl3pPr>
              <a:defRPr sz="3200">
                <a:solidFill>
                  <a:schemeClr val="bg1"/>
                </a:solidFill>
              </a:defRPr>
            </a:lvl3pPr>
            <a:lvl4pPr>
              <a:defRPr sz="3200">
                <a:solidFill>
                  <a:schemeClr val="bg1"/>
                </a:solidFill>
              </a:defRPr>
            </a:lvl4pPr>
            <a:lvl5pPr>
              <a:defRPr sz="3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0E529D37-B35F-1432-19AE-1B4963AD01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748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anner Pullout 3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4" y="1331913"/>
            <a:ext cx="11471274" cy="4751387"/>
          </a:xfrm>
        </p:spPr>
        <p:txBody>
          <a:bodyPr/>
          <a:lstStyle>
            <a:lvl1pPr>
              <a:lnSpc>
                <a:spcPct val="90000"/>
              </a:lnSpc>
              <a:spcAft>
                <a:spcPts val="3000"/>
              </a:spcAft>
              <a:defRPr sz="5600">
                <a:solidFill>
                  <a:schemeClr val="tx2"/>
                </a:solidFill>
              </a:defRPr>
            </a:lvl1pPr>
            <a:lvl2pPr>
              <a:defRPr sz="3200">
                <a:solidFill>
                  <a:schemeClr val="tx2"/>
                </a:solidFill>
                <a:latin typeface="+mn-lt"/>
              </a:defRPr>
            </a:lvl2pPr>
            <a:lvl3pPr>
              <a:defRPr sz="3200">
                <a:solidFill>
                  <a:schemeClr val="tx2"/>
                </a:solidFill>
              </a:defRPr>
            </a:lvl3pPr>
            <a:lvl4pPr>
              <a:defRPr sz="3200">
                <a:solidFill>
                  <a:schemeClr val="tx2"/>
                </a:solidFill>
              </a:defRPr>
            </a:lvl4pPr>
            <a:lvl5pPr>
              <a:defRPr sz="3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3C0A4243-1284-3CC3-D92D-9E25DA8579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84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1332000"/>
            <a:ext cx="3636000" cy="47330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9B902F-8F76-FFDC-377A-F1465B96A27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5" y="1333201"/>
            <a:ext cx="753745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103B10-CE99-7D6C-B862-D8F418F0A1B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95775" y="1655763"/>
            <a:ext cx="7537450" cy="4140237"/>
          </a:xfrm>
          <a:prstGeom prst="roundRect">
            <a:avLst>
              <a:gd name="adj" fmla="val 26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3B6E45-2F1F-CE2C-EF00-7BCD87C30B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95775" y="5868059"/>
            <a:ext cx="7537450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79B6985C-D6BD-5B6B-8BFC-B7B1B24F4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16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70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E4302-3917-86A5-CDFA-8E3836164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358774"/>
            <a:ext cx="3635374" cy="13734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4AB70-863C-DCBD-C941-2888E146B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47FE30-9BB2-58A7-C40E-BD6E7CCA8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50F0B-FF60-0D4E-2547-FE75B77D3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7FD5E7-F740-2781-FE64-2AD615D38D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0362" y="1331913"/>
            <a:ext cx="3635375" cy="4751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2882F66-F7EA-7F4F-121E-9F6FCA3446E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6725" y="0"/>
            <a:ext cx="7915275" cy="6354763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77E4920C-E33D-7E91-1490-1E1E16FFC3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0363" y="684000"/>
            <a:ext cx="3635374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62042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2517">
          <p15:clr>
            <a:srgbClr val="FBAE40"/>
          </p15:clr>
        </p15:guide>
        <p15:guide id="2" pos="2694">
          <p15:clr>
            <a:srgbClr val="FBAE40"/>
          </p15:clr>
        </p15:guide>
        <p15:guide id="3" pos="4985">
          <p15:clr>
            <a:srgbClr val="FBAE40"/>
          </p15:clr>
        </p15:guide>
        <p15:guide id="4" pos="516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E9262-7FAD-253E-DE22-CBF0917200D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60364" y="1331912"/>
            <a:ext cx="11471274" cy="4751387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A95FE1F3-B3F0-093B-8F71-A75705A47D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7161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E9262-7FAD-253E-DE22-CBF0917200D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0" y="1331913"/>
            <a:ext cx="12192000" cy="502285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FF7F1A7C-BE4E-B55D-4129-727F5BFB4A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196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88C30CD-4556-C8F4-BDCC-A13DDC215DC8}"/>
              </a:ext>
            </a:extLst>
          </p:cNvPr>
          <p:cNvSpPr/>
          <p:nvPr/>
        </p:nvSpPr>
        <p:spPr>
          <a:xfrm>
            <a:off x="350830" y="2109694"/>
            <a:ext cx="5580061" cy="3947462"/>
          </a:xfrm>
          <a:prstGeom prst="roundRect">
            <a:avLst>
              <a:gd name="adj" fmla="val 364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err="1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B683145-ED35-6838-7167-615F6C1A3768}"/>
              </a:ext>
            </a:extLst>
          </p:cNvPr>
          <p:cNvSpPr/>
          <p:nvPr/>
        </p:nvSpPr>
        <p:spPr>
          <a:xfrm>
            <a:off x="6242046" y="2109694"/>
            <a:ext cx="5580061" cy="3947462"/>
          </a:xfrm>
          <a:prstGeom prst="roundRect">
            <a:avLst>
              <a:gd name="adj" fmla="val 364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3AADD-ED82-E2E7-47CD-FE38D7C8D54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60363" y="2109694"/>
            <a:ext cx="5580063" cy="3947462"/>
          </a:xfrm>
          <a:prstGeom prst="roundRect">
            <a:avLst>
              <a:gd name="adj" fmla="val 2655"/>
            </a:avLst>
          </a:prstGeo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2EA133C-2FE0-AC3A-CA8D-B97B39BC21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616944A-772F-4AA5-3367-182733E222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774" y="1332000"/>
            <a:ext cx="5580061" cy="652188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Aleo" panose="000005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4F86ADC-06AA-3362-5E53-F3F14CEAC1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1577" y="1332000"/>
            <a:ext cx="5580061" cy="652188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Aleo" panose="000005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018BD2D-D161-A360-13C0-0E6D51929DB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51577" y="2109694"/>
            <a:ext cx="5580063" cy="3947462"/>
          </a:xfrm>
          <a:prstGeom prst="roundRect">
            <a:avLst>
              <a:gd name="adj" fmla="val 2655"/>
            </a:avLst>
          </a:prstGeo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A5E31242-942B-354E-46CA-A301D7B3EC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1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>
          <p15:clr>
            <a:srgbClr val="FBAE40"/>
          </p15:clr>
        </p15:guide>
        <p15:guide id="2" pos="393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88C30CD-4556-C8F4-BDCC-A13DDC215DC8}"/>
              </a:ext>
            </a:extLst>
          </p:cNvPr>
          <p:cNvSpPr/>
          <p:nvPr/>
        </p:nvSpPr>
        <p:spPr>
          <a:xfrm>
            <a:off x="350830" y="2109694"/>
            <a:ext cx="5580061" cy="3947462"/>
          </a:xfrm>
          <a:prstGeom prst="roundRect">
            <a:avLst>
              <a:gd name="adj" fmla="val 364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err="1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B683145-ED35-6838-7167-615F6C1A3768}"/>
              </a:ext>
            </a:extLst>
          </p:cNvPr>
          <p:cNvSpPr/>
          <p:nvPr/>
        </p:nvSpPr>
        <p:spPr>
          <a:xfrm>
            <a:off x="6242046" y="2109694"/>
            <a:ext cx="5580061" cy="3947462"/>
          </a:xfrm>
          <a:prstGeom prst="roundRect">
            <a:avLst>
              <a:gd name="adj" fmla="val 364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3AADD-ED82-E2E7-47CD-FE38D7C8D54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60363" y="2109694"/>
            <a:ext cx="5580063" cy="3947462"/>
          </a:xfrm>
          <a:prstGeom prst="roundRect">
            <a:avLst>
              <a:gd name="adj" fmla="val 2655"/>
            </a:avLst>
          </a:prstGeo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018BD2D-D161-A360-13C0-0E6D51929DB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51577" y="2109694"/>
            <a:ext cx="5580063" cy="3947462"/>
          </a:xfrm>
          <a:prstGeom prst="roundRect">
            <a:avLst>
              <a:gd name="adj" fmla="val 2655"/>
            </a:avLst>
          </a:prstGeo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2EA133C-2FE0-AC3A-CA8D-B97B39BC21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616944A-772F-4AA5-3367-182733E222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774" y="1332000"/>
            <a:ext cx="5580061" cy="652188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Aleo" panose="000005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4F86ADC-06AA-3362-5E53-F3F14CEAC1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1577" y="1332000"/>
            <a:ext cx="5580061" cy="652188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Aleo" panose="000005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5F6160B0-2FEB-C3FC-3E1B-DB811459D1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020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>
          <p15:clr>
            <a:srgbClr val="FBAE40"/>
          </p15:clr>
        </p15:guide>
        <p15:guide id="2" pos="393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Background">
            <a:extLst>
              <a:ext uri="{FF2B5EF4-FFF2-40B4-BE49-F238E27FC236}">
                <a16:creationId xmlns:a16="http://schemas.microsoft.com/office/drawing/2014/main" id="{0CA3A975-DAAB-EC75-7733-6772EC37659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9144000" cy="5143500"/>
          </a:xfrm>
          <a:solidFill>
            <a:schemeClr val="bg2"/>
          </a:solidFill>
        </p:grpSpPr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312AEEB7-1E26-5744-A038-DE9D6052BD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11" name="Graphic 7">
              <a:extLst>
                <a:ext uri="{FF2B5EF4-FFF2-40B4-BE49-F238E27FC236}">
                  <a16:creationId xmlns:a16="http://schemas.microsoft.com/office/drawing/2014/main" id="{4BD523F1-BEFB-643B-2830-C4EA7F43613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3719607" y="0"/>
              <a:ext cx="5424393" cy="5143500"/>
              <a:chOff x="3719607" y="0"/>
              <a:chExt cx="5424393" cy="5143500"/>
            </a:xfrm>
            <a:grpFill/>
          </p:grpSpPr>
          <p:sp>
            <p:nvSpPr>
              <p:cNvPr id="12" name="Free-form: Shape 11">
                <a:extLst>
                  <a:ext uri="{FF2B5EF4-FFF2-40B4-BE49-F238E27FC236}">
                    <a16:creationId xmlns:a16="http://schemas.microsoft.com/office/drawing/2014/main" id="{3F14B799-6FC7-D39A-1A8F-57868068F75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19607" y="0"/>
                <a:ext cx="5424393" cy="5143500"/>
              </a:xfrm>
              <a:custGeom>
                <a:avLst/>
                <a:gdLst>
                  <a:gd name="connsiteX0" fmla="*/ 5230749 w 5442870"/>
                  <a:gd name="connsiteY0" fmla="*/ 0 h 5143500"/>
                  <a:gd name="connsiteX1" fmla="*/ 4156138 w 5442870"/>
                  <a:gd name="connsiteY1" fmla="*/ 0 h 5143500"/>
                  <a:gd name="connsiteX2" fmla="*/ 0 w 5442870"/>
                  <a:gd name="connsiteY2" fmla="*/ 5143500 h 5143500"/>
                  <a:gd name="connsiteX3" fmla="*/ 5442871 w 5442870"/>
                  <a:gd name="connsiteY3" fmla="*/ 5143500 h 5143500"/>
                  <a:gd name="connsiteX4" fmla="*/ 5442871 w 5442870"/>
                  <a:gd name="connsiteY4" fmla="*/ 0 h 5143500"/>
                  <a:gd name="connsiteX5" fmla="*/ 5230749 w 5442870"/>
                  <a:gd name="connsiteY5" fmla="*/ 0 h 514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42870" h="5143500">
                    <a:moveTo>
                      <a:pt x="5230749" y="0"/>
                    </a:moveTo>
                    <a:lnTo>
                      <a:pt x="4156138" y="0"/>
                    </a:lnTo>
                    <a:cubicBezTo>
                      <a:pt x="4220814" y="1996535"/>
                      <a:pt x="3134963" y="3847814"/>
                      <a:pt x="0" y="5143500"/>
                    </a:cubicBezTo>
                    <a:lnTo>
                      <a:pt x="5442871" y="5143500"/>
                    </a:lnTo>
                    <a:lnTo>
                      <a:pt x="5442871" y="0"/>
                    </a:lnTo>
                    <a:lnTo>
                      <a:pt x="523074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31CD6532-97FB-74F5-BABA-4FB1A808939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923371" y="0"/>
                <a:ext cx="1220629" cy="5143500"/>
              </a:xfrm>
              <a:custGeom>
                <a:avLst/>
                <a:gdLst>
                  <a:gd name="connsiteX0" fmla="*/ 466154 w 1239107"/>
                  <a:gd name="connsiteY0" fmla="*/ 0 h 5143500"/>
                  <a:gd name="connsiteX1" fmla="*/ 1239108 w 1239107"/>
                  <a:gd name="connsiteY1" fmla="*/ 0 h 5143500"/>
                  <a:gd name="connsiteX2" fmla="*/ 1239108 w 1239107"/>
                  <a:gd name="connsiteY2" fmla="*/ 5143500 h 5143500"/>
                  <a:gd name="connsiteX3" fmla="*/ 0 w 1239107"/>
                  <a:gd name="connsiteY3" fmla="*/ 5143500 h 5143500"/>
                  <a:gd name="connsiteX4" fmla="*/ 466154 w 1239107"/>
                  <a:gd name="connsiteY4" fmla="*/ 0 h 514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9107" h="5143500">
                    <a:moveTo>
                      <a:pt x="466154" y="0"/>
                    </a:moveTo>
                    <a:lnTo>
                      <a:pt x="1239108" y="0"/>
                    </a:lnTo>
                    <a:lnTo>
                      <a:pt x="1239108" y="5143500"/>
                    </a:lnTo>
                    <a:lnTo>
                      <a:pt x="0" y="5143500"/>
                    </a:lnTo>
                    <a:cubicBezTo>
                      <a:pt x="273939" y="3938683"/>
                      <a:pt x="508826" y="2233517"/>
                      <a:pt x="466154" y="0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15" name="Logo">
            <a:extLst>
              <a:ext uri="{FF2B5EF4-FFF2-40B4-BE49-F238E27FC236}">
                <a16:creationId xmlns:a16="http://schemas.microsoft.com/office/drawing/2014/main" id="{0C9BC487-FAD6-41CC-9E81-0C2006F2C7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206" y="900000"/>
            <a:ext cx="2015588" cy="48307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FB7B9-0F21-DC70-0FF9-DF907CDAAB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000" y="4941355"/>
            <a:ext cx="5124000" cy="351942"/>
          </a:xfrm>
        </p:spPr>
        <p:txBody>
          <a:bodyPr/>
          <a:lstStyle>
            <a:lvl1pPr algn="l">
              <a:defRPr sz="1600">
                <a:solidFill>
                  <a:schemeClr val="accent2"/>
                </a:solidFill>
                <a:latin typeface="Aleo" panose="00000500000000000000" pitchFamily="2" charset="0"/>
              </a:defRPr>
            </a:lvl1pPr>
          </a:lstStyle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F86C1-AC74-AB53-FA00-7A2EA98CF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2000" y="3167999"/>
            <a:ext cx="9144000" cy="1440000"/>
          </a:xfrm>
        </p:spPr>
        <p:txBody>
          <a:bodyPr anchor="t" anchorCtr="0"/>
          <a:lstStyle>
            <a:lvl1pPr algn="l">
              <a:defRPr sz="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E8B04F6-A185-0B2B-1081-925741DC0BE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2000" y="2567899"/>
            <a:ext cx="5880100" cy="24288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3DA37F0-A096-4737-D2D2-7A5DD46EA6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3641498"/>
            <a:ext cx="9144000" cy="966501"/>
          </a:xfrm>
        </p:spPr>
        <p:txBody>
          <a:bodyPr/>
          <a:lstStyle>
            <a:lvl1pPr>
              <a:defRPr sz="25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972842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018BD2D-D161-A360-13C0-0E6D51929DB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51577" y="2109694"/>
            <a:ext cx="5580063" cy="3947462"/>
          </a:xfrm>
          <a:prstGeom prst="roundRect">
            <a:avLst>
              <a:gd name="adj" fmla="val 2655"/>
            </a:avLst>
          </a:prstGeo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3AADD-ED82-E2E7-47CD-FE38D7C8D54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60363" y="2109694"/>
            <a:ext cx="5580063" cy="3947462"/>
          </a:xfrm>
          <a:prstGeom prst="roundRect">
            <a:avLst>
              <a:gd name="adj" fmla="val 2655"/>
            </a:avLst>
          </a:prstGeo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2EA133C-2FE0-AC3A-CA8D-B97B39BC21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616944A-772F-4AA5-3367-182733E222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774" y="1332000"/>
            <a:ext cx="5580061" cy="652188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Aleo" panose="000005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4F86ADC-06AA-3362-5E53-F3F14CEAC1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1577" y="1332000"/>
            <a:ext cx="5580061" cy="652188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Aleo" panose="000005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E4D4FFBC-C6FD-5C7D-0E30-5F6311A4B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12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>
          <p15:clr>
            <a:srgbClr val="FBAE40"/>
          </p15:clr>
        </p15:guide>
        <p15:guide id="2" pos="3937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Content Curved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1914"/>
            <a:ext cx="3636962" cy="1633051"/>
          </a:xfrm>
          <a:prstGeom prst="roundRect">
            <a:avLst>
              <a:gd name="adj" fmla="val 6375"/>
            </a:avLst>
          </a:prstGeom>
          <a:solidFill>
            <a:schemeClr val="bg1">
              <a:lumMod val="85000"/>
            </a:schemeClr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6203944-21A8-98BF-BCA9-C45447E8E39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60362" y="3203312"/>
            <a:ext cx="3635375" cy="28799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258EE50B-03CF-47FF-90CC-C8544A16E32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76728" y="3203311"/>
            <a:ext cx="3636960" cy="2879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B7AACAF1-8505-335C-E431-701F2A084F89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94675" y="3203312"/>
            <a:ext cx="3636961" cy="2879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4D546F7D-BFD5-363D-E04E-D81A9043AF3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194676" y="1345248"/>
            <a:ext cx="3636962" cy="1633051"/>
          </a:xfrm>
          <a:prstGeom prst="roundRect">
            <a:avLst>
              <a:gd name="adj" fmla="val 6375"/>
            </a:avLst>
          </a:prstGeom>
          <a:solidFill>
            <a:schemeClr val="bg1">
              <a:lumMod val="85000"/>
            </a:schemeClr>
          </a:solidFill>
        </p:spPr>
        <p:txBody>
          <a:bodyPr lIns="180000" tIns="180000" rIns="180000" bIns="180000"/>
          <a:lstStyle>
            <a:lvl1pPr>
              <a:defRPr b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899323B7-A3E1-BA39-D4BC-095963595BB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278313" y="1345248"/>
            <a:ext cx="3636962" cy="1633051"/>
          </a:xfrm>
          <a:prstGeom prst="roundRect">
            <a:avLst>
              <a:gd name="adj" fmla="val 6375"/>
            </a:avLst>
          </a:prstGeom>
          <a:solidFill>
            <a:schemeClr val="bg1">
              <a:lumMod val="85000"/>
            </a:schemeClr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503F8A7E-8E15-8CBD-B5B6-842EE481BE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40000" y="6534000"/>
            <a:ext cx="1800000" cy="216000"/>
          </a:xfrm>
        </p:spPr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839">
          <p15:clr>
            <a:srgbClr val="FBAE40"/>
          </p15:clr>
        </p15:guide>
        <p15:guide id="4" pos="2518">
          <p15:clr>
            <a:srgbClr val="FBAE40"/>
          </p15:clr>
        </p15:guide>
        <p15:guide id="5" pos="2695">
          <p15:clr>
            <a:srgbClr val="FBAE40"/>
          </p15:clr>
        </p15:guide>
        <p15:guide id="6" pos="4985">
          <p15:clr>
            <a:srgbClr val="FBAE40"/>
          </p15:clr>
        </p15:guide>
        <p15:guide id="7" pos="516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E4302-3917-86A5-CDFA-8E3836164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4AB70-863C-DCBD-C941-2888E146B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47FE30-9BB2-58A7-C40E-BD6E7CCA8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50F0B-FF60-0D4E-2547-FE75B77D3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7FD5E7-F740-2781-FE64-2AD615D38D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0362" y="2175316"/>
            <a:ext cx="3635375" cy="3907983"/>
          </a:xfrm>
          <a:custGeom>
            <a:avLst/>
            <a:gdLst>
              <a:gd name="connsiteX0" fmla="*/ 0 w 3635375"/>
              <a:gd name="connsiteY0" fmla="*/ 249896 h 4751386"/>
              <a:gd name="connsiteX1" fmla="*/ 249896 w 3635375"/>
              <a:gd name="connsiteY1" fmla="*/ 0 h 4751386"/>
              <a:gd name="connsiteX2" fmla="*/ 3385479 w 3635375"/>
              <a:gd name="connsiteY2" fmla="*/ 0 h 4751386"/>
              <a:gd name="connsiteX3" fmla="*/ 3635375 w 3635375"/>
              <a:gd name="connsiteY3" fmla="*/ 249896 h 4751386"/>
              <a:gd name="connsiteX4" fmla="*/ 3635375 w 3635375"/>
              <a:gd name="connsiteY4" fmla="*/ 4501490 h 4751386"/>
              <a:gd name="connsiteX5" fmla="*/ 3385479 w 3635375"/>
              <a:gd name="connsiteY5" fmla="*/ 4751386 h 4751386"/>
              <a:gd name="connsiteX6" fmla="*/ 249896 w 3635375"/>
              <a:gd name="connsiteY6" fmla="*/ 4751386 h 4751386"/>
              <a:gd name="connsiteX7" fmla="*/ 0 w 3635375"/>
              <a:gd name="connsiteY7" fmla="*/ 4501490 h 4751386"/>
              <a:gd name="connsiteX8" fmla="*/ 0 w 3635375"/>
              <a:gd name="connsiteY8" fmla="*/ 249896 h 4751386"/>
              <a:gd name="connsiteX0" fmla="*/ 0 w 3635375"/>
              <a:gd name="connsiteY0" fmla="*/ 249896 h 4751386"/>
              <a:gd name="connsiteX1" fmla="*/ 249896 w 3635375"/>
              <a:gd name="connsiteY1" fmla="*/ 0 h 4751386"/>
              <a:gd name="connsiteX2" fmla="*/ 3385479 w 3635375"/>
              <a:gd name="connsiteY2" fmla="*/ 0 h 4751386"/>
              <a:gd name="connsiteX3" fmla="*/ 3635375 w 3635375"/>
              <a:gd name="connsiteY3" fmla="*/ 249896 h 4751386"/>
              <a:gd name="connsiteX4" fmla="*/ 3635375 w 3635375"/>
              <a:gd name="connsiteY4" fmla="*/ 4501490 h 4751386"/>
              <a:gd name="connsiteX5" fmla="*/ 3385479 w 3635375"/>
              <a:gd name="connsiteY5" fmla="*/ 4751386 h 4751386"/>
              <a:gd name="connsiteX6" fmla="*/ 249896 w 3635375"/>
              <a:gd name="connsiteY6" fmla="*/ 4751386 h 4751386"/>
              <a:gd name="connsiteX7" fmla="*/ 0 w 3635375"/>
              <a:gd name="connsiteY7" fmla="*/ 4501490 h 4751386"/>
              <a:gd name="connsiteX8" fmla="*/ 0 w 3635375"/>
              <a:gd name="connsiteY8" fmla="*/ 249896 h 4751386"/>
              <a:gd name="connsiteX0" fmla="*/ 0 w 3635375"/>
              <a:gd name="connsiteY0" fmla="*/ 249896 h 4751386"/>
              <a:gd name="connsiteX1" fmla="*/ 249896 w 3635375"/>
              <a:gd name="connsiteY1" fmla="*/ 0 h 4751386"/>
              <a:gd name="connsiteX2" fmla="*/ 3385479 w 3635375"/>
              <a:gd name="connsiteY2" fmla="*/ 0 h 4751386"/>
              <a:gd name="connsiteX3" fmla="*/ 3635375 w 3635375"/>
              <a:gd name="connsiteY3" fmla="*/ 249896 h 4751386"/>
              <a:gd name="connsiteX4" fmla="*/ 3635375 w 3635375"/>
              <a:gd name="connsiteY4" fmla="*/ 4501490 h 4751386"/>
              <a:gd name="connsiteX5" fmla="*/ 3385479 w 3635375"/>
              <a:gd name="connsiteY5" fmla="*/ 4751386 h 4751386"/>
              <a:gd name="connsiteX6" fmla="*/ 249896 w 3635375"/>
              <a:gd name="connsiteY6" fmla="*/ 4751386 h 4751386"/>
              <a:gd name="connsiteX7" fmla="*/ 0 w 3635375"/>
              <a:gd name="connsiteY7" fmla="*/ 4501490 h 4751386"/>
              <a:gd name="connsiteX8" fmla="*/ 0 w 3635375"/>
              <a:gd name="connsiteY8" fmla="*/ 249896 h 4751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35375" h="4751386">
                <a:moveTo>
                  <a:pt x="0" y="249896"/>
                </a:moveTo>
                <a:cubicBezTo>
                  <a:pt x="0" y="111882"/>
                  <a:pt x="111882" y="0"/>
                  <a:pt x="249896" y="0"/>
                </a:cubicBezTo>
                <a:lnTo>
                  <a:pt x="3385479" y="0"/>
                </a:lnTo>
                <a:cubicBezTo>
                  <a:pt x="3523493" y="0"/>
                  <a:pt x="3635375" y="111882"/>
                  <a:pt x="3635375" y="249896"/>
                </a:cubicBezTo>
                <a:lnTo>
                  <a:pt x="3635375" y="4501490"/>
                </a:lnTo>
                <a:cubicBezTo>
                  <a:pt x="3634185" y="4645457"/>
                  <a:pt x="3523493" y="4751386"/>
                  <a:pt x="3385479" y="4751386"/>
                </a:cubicBezTo>
                <a:lnTo>
                  <a:pt x="249896" y="4751386"/>
                </a:lnTo>
                <a:cubicBezTo>
                  <a:pt x="111882" y="4751386"/>
                  <a:pt x="0" y="4639504"/>
                  <a:pt x="0" y="4501490"/>
                </a:cubicBezTo>
                <a:lnTo>
                  <a:pt x="0" y="249896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44000" tIns="144000" rIns="144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401AC9A9-2A7E-237E-A14F-DDDCCFD2EC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76728" y="2175317"/>
            <a:ext cx="3636960" cy="3907981"/>
          </a:xfrm>
          <a:prstGeom prst="roundRect">
            <a:avLst>
              <a:gd name="adj" fmla="val 6846"/>
            </a:avLst>
          </a:prstGeom>
          <a:solidFill>
            <a:schemeClr val="accent2"/>
          </a:solidFill>
        </p:spPr>
        <p:txBody>
          <a:bodyPr lIns="144000" tIns="144000" rIns="144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680A089F-6C25-0B30-CE94-E0A7819E755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194675" y="2178252"/>
            <a:ext cx="3636961" cy="3907981"/>
          </a:xfrm>
          <a:prstGeom prst="roundRect">
            <a:avLst>
              <a:gd name="adj" fmla="val 6879"/>
            </a:avLst>
          </a:prstGeom>
          <a:solidFill>
            <a:schemeClr val="accent2"/>
          </a:solidFill>
        </p:spPr>
        <p:txBody>
          <a:bodyPr lIns="144000" tIns="144000" rIns="144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01AB154-28DD-D696-4737-B473C3CC2F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00693" y="4294511"/>
            <a:ext cx="2795044" cy="1788789"/>
          </a:xfrm>
          <a:custGeom>
            <a:avLst/>
            <a:gdLst>
              <a:gd name="connsiteX0" fmla="*/ 2011519 w 2795044"/>
              <a:gd name="connsiteY0" fmla="*/ 0 h 1788789"/>
              <a:gd name="connsiteX1" fmla="*/ 2793853 w 2795044"/>
              <a:gd name="connsiteY1" fmla="*/ 207181 h 1788789"/>
              <a:gd name="connsiteX2" fmla="*/ 2795044 w 2795044"/>
              <a:gd name="connsiteY2" fmla="*/ 1541950 h 1788789"/>
              <a:gd name="connsiteX3" fmla="*/ 2557729 w 2795044"/>
              <a:gd name="connsiteY3" fmla="*/ 1787598 h 1788789"/>
              <a:gd name="connsiteX4" fmla="*/ 0 w 2795044"/>
              <a:gd name="connsiteY4" fmla="*/ 1788789 h 1788789"/>
              <a:gd name="connsiteX5" fmla="*/ 2011519 w 2795044"/>
              <a:gd name="connsiteY5" fmla="*/ 0 h 1788789"/>
              <a:gd name="connsiteX0" fmla="*/ 2011519 w 2795044"/>
              <a:gd name="connsiteY0" fmla="*/ 0 h 1788789"/>
              <a:gd name="connsiteX1" fmla="*/ 2793853 w 2795044"/>
              <a:gd name="connsiteY1" fmla="*/ 207181 h 1788789"/>
              <a:gd name="connsiteX2" fmla="*/ 2795044 w 2795044"/>
              <a:gd name="connsiteY2" fmla="*/ 1541950 h 1788789"/>
              <a:gd name="connsiteX3" fmla="*/ 2557729 w 2795044"/>
              <a:gd name="connsiteY3" fmla="*/ 1787598 h 1788789"/>
              <a:gd name="connsiteX4" fmla="*/ 0 w 2795044"/>
              <a:gd name="connsiteY4" fmla="*/ 1788789 h 1788789"/>
              <a:gd name="connsiteX5" fmla="*/ 2011519 w 2795044"/>
              <a:gd name="connsiteY5" fmla="*/ 0 h 1788789"/>
              <a:gd name="connsiteX0" fmla="*/ 2011519 w 2795044"/>
              <a:gd name="connsiteY0" fmla="*/ 0 h 1788789"/>
              <a:gd name="connsiteX1" fmla="*/ 2793853 w 2795044"/>
              <a:gd name="connsiteY1" fmla="*/ 207181 h 1788789"/>
              <a:gd name="connsiteX2" fmla="*/ 2795044 w 2795044"/>
              <a:gd name="connsiteY2" fmla="*/ 1541950 h 1788789"/>
              <a:gd name="connsiteX3" fmla="*/ 2557729 w 2795044"/>
              <a:gd name="connsiteY3" fmla="*/ 1787598 h 1788789"/>
              <a:gd name="connsiteX4" fmla="*/ 0 w 2795044"/>
              <a:gd name="connsiteY4" fmla="*/ 1788789 h 1788789"/>
              <a:gd name="connsiteX5" fmla="*/ 2011519 w 2795044"/>
              <a:gd name="connsiteY5" fmla="*/ 0 h 1788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5044" h="1788789">
                <a:moveTo>
                  <a:pt x="2011519" y="0"/>
                </a:moveTo>
                <a:cubicBezTo>
                  <a:pt x="2275583" y="0"/>
                  <a:pt x="2537625" y="75212"/>
                  <a:pt x="2793853" y="207181"/>
                </a:cubicBezTo>
                <a:cubicBezTo>
                  <a:pt x="2793853" y="692585"/>
                  <a:pt x="2795044" y="1056546"/>
                  <a:pt x="2795044" y="1541950"/>
                </a:cubicBezTo>
                <a:cubicBezTo>
                  <a:pt x="2793853" y="1685039"/>
                  <a:pt x="2693674" y="1786407"/>
                  <a:pt x="2557729" y="1787598"/>
                </a:cubicBezTo>
                <a:lnTo>
                  <a:pt x="0" y="1788789"/>
                </a:lnTo>
                <a:cubicBezTo>
                  <a:pt x="645688" y="492609"/>
                  <a:pt x="1335493" y="0"/>
                  <a:pt x="20115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9137310-3069-AC02-8D85-F198BCB837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118644" y="4294509"/>
            <a:ext cx="2795044" cy="1788789"/>
          </a:xfrm>
          <a:custGeom>
            <a:avLst/>
            <a:gdLst>
              <a:gd name="connsiteX0" fmla="*/ 2011519 w 2795044"/>
              <a:gd name="connsiteY0" fmla="*/ 0 h 1788789"/>
              <a:gd name="connsiteX1" fmla="*/ 2793853 w 2795044"/>
              <a:gd name="connsiteY1" fmla="*/ 207181 h 1788789"/>
              <a:gd name="connsiteX2" fmla="*/ 2795044 w 2795044"/>
              <a:gd name="connsiteY2" fmla="*/ 1541950 h 1788789"/>
              <a:gd name="connsiteX3" fmla="*/ 2557729 w 2795044"/>
              <a:gd name="connsiteY3" fmla="*/ 1787598 h 1788789"/>
              <a:gd name="connsiteX4" fmla="*/ 0 w 2795044"/>
              <a:gd name="connsiteY4" fmla="*/ 1788789 h 1788789"/>
              <a:gd name="connsiteX5" fmla="*/ 2011519 w 2795044"/>
              <a:gd name="connsiteY5" fmla="*/ 0 h 1788789"/>
              <a:gd name="connsiteX0" fmla="*/ 2011519 w 2795044"/>
              <a:gd name="connsiteY0" fmla="*/ 0 h 1788789"/>
              <a:gd name="connsiteX1" fmla="*/ 2793853 w 2795044"/>
              <a:gd name="connsiteY1" fmla="*/ 207181 h 1788789"/>
              <a:gd name="connsiteX2" fmla="*/ 2795044 w 2795044"/>
              <a:gd name="connsiteY2" fmla="*/ 1541950 h 1788789"/>
              <a:gd name="connsiteX3" fmla="*/ 2557729 w 2795044"/>
              <a:gd name="connsiteY3" fmla="*/ 1787598 h 1788789"/>
              <a:gd name="connsiteX4" fmla="*/ 0 w 2795044"/>
              <a:gd name="connsiteY4" fmla="*/ 1788789 h 1788789"/>
              <a:gd name="connsiteX5" fmla="*/ 2011519 w 2795044"/>
              <a:gd name="connsiteY5" fmla="*/ 0 h 1788789"/>
              <a:gd name="connsiteX0" fmla="*/ 2011519 w 2795044"/>
              <a:gd name="connsiteY0" fmla="*/ 0 h 1788789"/>
              <a:gd name="connsiteX1" fmla="*/ 2793853 w 2795044"/>
              <a:gd name="connsiteY1" fmla="*/ 207181 h 1788789"/>
              <a:gd name="connsiteX2" fmla="*/ 2795044 w 2795044"/>
              <a:gd name="connsiteY2" fmla="*/ 1541950 h 1788789"/>
              <a:gd name="connsiteX3" fmla="*/ 2557729 w 2795044"/>
              <a:gd name="connsiteY3" fmla="*/ 1787598 h 1788789"/>
              <a:gd name="connsiteX4" fmla="*/ 0 w 2795044"/>
              <a:gd name="connsiteY4" fmla="*/ 1788789 h 1788789"/>
              <a:gd name="connsiteX5" fmla="*/ 2011519 w 2795044"/>
              <a:gd name="connsiteY5" fmla="*/ 0 h 1788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5044" h="1788789">
                <a:moveTo>
                  <a:pt x="2011519" y="0"/>
                </a:moveTo>
                <a:cubicBezTo>
                  <a:pt x="2275583" y="0"/>
                  <a:pt x="2537625" y="75212"/>
                  <a:pt x="2793853" y="207181"/>
                </a:cubicBezTo>
                <a:cubicBezTo>
                  <a:pt x="2793853" y="692585"/>
                  <a:pt x="2795044" y="1056546"/>
                  <a:pt x="2795044" y="1541950"/>
                </a:cubicBezTo>
                <a:cubicBezTo>
                  <a:pt x="2793853" y="1685039"/>
                  <a:pt x="2693674" y="1786407"/>
                  <a:pt x="2557729" y="1787598"/>
                </a:cubicBezTo>
                <a:lnTo>
                  <a:pt x="0" y="1788789"/>
                </a:lnTo>
                <a:cubicBezTo>
                  <a:pt x="645688" y="492609"/>
                  <a:pt x="1335493" y="0"/>
                  <a:pt x="20115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26F34B0-7600-8DC2-1317-CD4A2E39821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36592" y="4294511"/>
            <a:ext cx="2795044" cy="1788789"/>
          </a:xfrm>
          <a:custGeom>
            <a:avLst/>
            <a:gdLst>
              <a:gd name="connsiteX0" fmla="*/ 2011519 w 2795044"/>
              <a:gd name="connsiteY0" fmla="*/ 0 h 1788789"/>
              <a:gd name="connsiteX1" fmla="*/ 2793853 w 2795044"/>
              <a:gd name="connsiteY1" fmla="*/ 207181 h 1788789"/>
              <a:gd name="connsiteX2" fmla="*/ 2795044 w 2795044"/>
              <a:gd name="connsiteY2" fmla="*/ 1541950 h 1788789"/>
              <a:gd name="connsiteX3" fmla="*/ 2557729 w 2795044"/>
              <a:gd name="connsiteY3" fmla="*/ 1787598 h 1788789"/>
              <a:gd name="connsiteX4" fmla="*/ 0 w 2795044"/>
              <a:gd name="connsiteY4" fmla="*/ 1788789 h 1788789"/>
              <a:gd name="connsiteX5" fmla="*/ 2011519 w 2795044"/>
              <a:gd name="connsiteY5" fmla="*/ 0 h 1788789"/>
              <a:gd name="connsiteX0" fmla="*/ 2011519 w 2795044"/>
              <a:gd name="connsiteY0" fmla="*/ 0 h 1788789"/>
              <a:gd name="connsiteX1" fmla="*/ 2793853 w 2795044"/>
              <a:gd name="connsiteY1" fmla="*/ 207181 h 1788789"/>
              <a:gd name="connsiteX2" fmla="*/ 2795044 w 2795044"/>
              <a:gd name="connsiteY2" fmla="*/ 1541950 h 1788789"/>
              <a:gd name="connsiteX3" fmla="*/ 2557729 w 2795044"/>
              <a:gd name="connsiteY3" fmla="*/ 1787598 h 1788789"/>
              <a:gd name="connsiteX4" fmla="*/ 0 w 2795044"/>
              <a:gd name="connsiteY4" fmla="*/ 1788789 h 1788789"/>
              <a:gd name="connsiteX5" fmla="*/ 2011519 w 2795044"/>
              <a:gd name="connsiteY5" fmla="*/ 0 h 1788789"/>
              <a:gd name="connsiteX0" fmla="*/ 2011519 w 2795044"/>
              <a:gd name="connsiteY0" fmla="*/ 0 h 1788789"/>
              <a:gd name="connsiteX1" fmla="*/ 2793853 w 2795044"/>
              <a:gd name="connsiteY1" fmla="*/ 207181 h 1788789"/>
              <a:gd name="connsiteX2" fmla="*/ 2795044 w 2795044"/>
              <a:gd name="connsiteY2" fmla="*/ 1541950 h 1788789"/>
              <a:gd name="connsiteX3" fmla="*/ 2557729 w 2795044"/>
              <a:gd name="connsiteY3" fmla="*/ 1787598 h 1788789"/>
              <a:gd name="connsiteX4" fmla="*/ 0 w 2795044"/>
              <a:gd name="connsiteY4" fmla="*/ 1788789 h 1788789"/>
              <a:gd name="connsiteX5" fmla="*/ 2011519 w 2795044"/>
              <a:gd name="connsiteY5" fmla="*/ 0 h 1788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5044" h="1788789">
                <a:moveTo>
                  <a:pt x="2011519" y="0"/>
                </a:moveTo>
                <a:cubicBezTo>
                  <a:pt x="2275583" y="0"/>
                  <a:pt x="2537625" y="75212"/>
                  <a:pt x="2793853" y="207181"/>
                </a:cubicBezTo>
                <a:cubicBezTo>
                  <a:pt x="2793853" y="692585"/>
                  <a:pt x="2795044" y="1056546"/>
                  <a:pt x="2795044" y="1541950"/>
                </a:cubicBezTo>
                <a:cubicBezTo>
                  <a:pt x="2793853" y="1685039"/>
                  <a:pt x="2693674" y="1786407"/>
                  <a:pt x="2557729" y="1787598"/>
                </a:cubicBezTo>
                <a:lnTo>
                  <a:pt x="0" y="1788789"/>
                </a:lnTo>
                <a:cubicBezTo>
                  <a:pt x="645688" y="492609"/>
                  <a:pt x="1335493" y="0"/>
                  <a:pt x="20115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1E6FE0C-F223-5A37-E915-051A5CBCD12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75FBA90-6C6F-C771-296A-364B99407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71" y="1274986"/>
            <a:ext cx="11471274" cy="646377"/>
          </a:xfrm>
        </p:spPr>
        <p:txBody>
          <a:bodyPr/>
          <a:lstStyle>
            <a:lvl1pPr algn="l">
              <a:defRPr sz="2000">
                <a:solidFill>
                  <a:schemeClr val="accent2"/>
                </a:solidFill>
              </a:defRPr>
            </a:lvl1pPr>
            <a:lvl2pPr algn="l"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0603899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2517">
          <p15:clr>
            <a:srgbClr val="FBAE40"/>
          </p15:clr>
        </p15:guide>
        <p15:guide id="2" pos="2694">
          <p15:clr>
            <a:srgbClr val="FBAE40"/>
          </p15:clr>
        </p15:guide>
        <p15:guide id="3" pos="4985">
          <p15:clr>
            <a:srgbClr val="FBAE40"/>
          </p15:clr>
        </p15:guide>
        <p15:guide id="4" pos="516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FE620-016E-DBCB-1404-D655D869E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A4D48A-2258-FC10-FEE6-EB1FE84FE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D2DD30-38D3-D528-2218-7EDDD08DC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529652-C813-FF7C-8D17-36F007E98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754026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2C6D8D-97F0-9C4A-5107-72B32EEE7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30E767-24C3-CA23-5122-41EF6E37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B2BCE4-B12E-E1BE-FE00-B17DCA275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088032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Background">
            <a:extLst>
              <a:ext uri="{FF2B5EF4-FFF2-40B4-BE49-F238E27FC236}">
                <a16:creationId xmlns:a16="http://schemas.microsoft.com/office/drawing/2014/main" id="{8BB0F60F-1205-04DD-F362-0B0ACEFB1745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7" name="Free-form: Shape 6">
              <a:extLst>
                <a:ext uri="{FF2B5EF4-FFF2-40B4-BE49-F238E27FC236}">
                  <a16:creationId xmlns:a16="http://schemas.microsoft.com/office/drawing/2014/main" id="{FD2E9452-7DBA-D53A-1607-38200D7D60C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0022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aphic 7">
              <a:extLst>
                <a:ext uri="{FF2B5EF4-FFF2-40B4-BE49-F238E27FC236}">
                  <a16:creationId xmlns:a16="http://schemas.microsoft.com/office/drawing/2014/main" id="{40C32E96-651B-6947-E682-C35FFCCE63C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3719607" y="0"/>
              <a:ext cx="5424393" cy="5143500"/>
              <a:chOff x="3719607" y="0"/>
              <a:chExt cx="5424393" cy="5143500"/>
            </a:xfrm>
          </p:grpSpPr>
          <p:sp>
            <p:nvSpPr>
              <p:cNvPr id="9" name="Free-form: Shape 8">
                <a:extLst>
                  <a:ext uri="{FF2B5EF4-FFF2-40B4-BE49-F238E27FC236}">
                    <a16:creationId xmlns:a16="http://schemas.microsoft.com/office/drawing/2014/main" id="{33B5275F-2B52-F877-8321-5E068E164AE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19607" y="0"/>
                <a:ext cx="5424393" cy="5143500"/>
              </a:xfrm>
              <a:custGeom>
                <a:avLst/>
                <a:gdLst>
                  <a:gd name="connsiteX0" fmla="*/ 5230749 w 5442870"/>
                  <a:gd name="connsiteY0" fmla="*/ 0 h 5143500"/>
                  <a:gd name="connsiteX1" fmla="*/ 4156138 w 5442870"/>
                  <a:gd name="connsiteY1" fmla="*/ 0 h 5143500"/>
                  <a:gd name="connsiteX2" fmla="*/ 0 w 5442870"/>
                  <a:gd name="connsiteY2" fmla="*/ 5143500 h 5143500"/>
                  <a:gd name="connsiteX3" fmla="*/ 5442871 w 5442870"/>
                  <a:gd name="connsiteY3" fmla="*/ 5143500 h 5143500"/>
                  <a:gd name="connsiteX4" fmla="*/ 5442871 w 5442870"/>
                  <a:gd name="connsiteY4" fmla="*/ 0 h 5143500"/>
                  <a:gd name="connsiteX5" fmla="*/ 5230749 w 5442870"/>
                  <a:gd name="connsiteY5" fmla="*/ 0 h 514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42870" h="5143500">
                    <a:moveTo>
                      <a:pt x="5230749" y="0"/>
                    </a:moveTo>
                    <a:lnTo>
                      <a:pt x="4156138" y="0"/>
                    </a:lnTo>
                    <a:cubicBezTo>
                      <a:pt x="4220814" y="1996535"/>
                      <a:pt x="3134963" y="3847814"/>
                      <a:pt x="0" y="5143500"/>
                    </a:cubicBezTo>
                    <a:lnTo>
                      <a:pt x="5442871" y="5143500"/>
                    </a:lnTo>
                    <a:lnTo>
                      <a:pt x="5442871" y="0"/>
                    </a:lnTo>
                    <a:lnTo>
                      <a:pt x="5230749" y="0"/>
                    </a:lnTo>
                    <a:close/>
                  </a:path>
                </a:pathLst>
              </a:custGeom>
              <a:solidFill>
                <a:srgbClr val="003C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-form: Shape 9">
                <a:extLst>
                  <a:ext uri="{FF2B5EF4-FFF2-40B4-BE49-F238E27FC236}">
                    <a16:creationId xmlns:a16="http://schemas.microsoft.com/office/drawing/2014/main" id="{E54CB34F-B90C-A685-1A20-75792B1B8B3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923371" y="0"/>
                <a:ext cx="1220629" cy="5143500"/>
              </a:xfrm>
              <a:custGeom>
                <a:avLst/>
                <a:gdLst>
                  <a:gd name="connsiteX0" fmla="*/ 466154 w 1239107"/>
                  <a:gd name="connsiteY0" fmla="*/ 0 h 5143500"/>
                  <a:gd name="connsiteX1" fmla="*/ 1239108 w 1239107"/>
                  <a:gd name="connsiteY1" fmla="*/ 0 h 5143500"/>
                  <a:gd name="connsiteX2" fmla="*/ 1239108 w 1239107"/>
                  <a:gd name="connsiteY2" fmla="*/ 5143500 h 5143500"/>
                  <a:gd name="connsiteX3" fmla="*/ 0 w 1239107"/>
                  <a:gd name="connsiteY3" fmla="*/ 5143500 h 5143500"/>
                  <a:gd name="connsiteX4" fmla="*/ 466154 w 1239107"/>
                  <a:gd name="connsiteY4" fmla="*/ 0 h 514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9107" h="5143500">
                    <a:moveTo>
                      <a:pt x="466154" y="0"/>
                    </a:moveTo>
                    <a:lnTo>
                      <a:pt x="1239108" y="0"/>
                    </a:lnTo>
                    <a:lnTo>
                      <a:pt x="1239108" y="5143500"/>
                    </a:lnTo>
                    <a:lnTo>
                      <a:pt x="0" y="5143500"/>
                    </a:lnTo>
                    <a:cubicBezTo>
                      <a:pt x="273939" y="3938683"/>
                      <a:pt x="508826" y="2233517"/>
                      <a:pt x="466154" y="0"/>
                    </a:cubicBezTo>
                  </a:path>
                </a:pathLst>
              </a:custGeom>
              <a:solidFill>
                <a:srgbClr val="505A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11" name="Logo">
            <a:extLst>
              <a:ext uri="{FF2B5EF4-FFF2-40B4-BE49-F238E27FC236}">
                <a16:creationId xmlns:a16="http://schemas.microsoft.com/office/drawing/2014/main" id="{DCAA21F3-EDD5-1802-9723-7C789C4722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000" y="900000"/>
            <a:ext cx="2034000" cy="4830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EF3D7F-A71A-B46A-5380-C6F9474E0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00" y="5471999"/>
            <a:ext cx="10859638" cy="882763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2548681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1ED48-317A-632B-30C4-3D6D3BD725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B224E-929D-8D4D-71AA-4A8DEC68A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4F905-3D77-EBA7-C21D-EB7533AE9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EA66D-86FB-CB6E-FE65-479561AFC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24FA2-78E5-F339-BAA5-75216F3D2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858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38B114-2175-45DC-9DFB-77CA5C27EE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917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Background">
            <a:extLst>
              <a:ext uri="{FF2B5EF4-FFF2-40B4-BE49-F238E27FC236}">
                <a16:creationId xmlns:a16="http://schemas.microsoft.com/office/drawing/2014/main" id="{0CA3A975-DAAB-EC75-7733-6772EC37659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312AEEB7-1E26-5744-A038-DE9D6052BD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11" name="Graphic 7">
              <a:extLst>
                <a:ext uri="{FF2B5EF4-FFF2-40B4-BE49-F238E27FC236}">
                  <a16:creationId xmlns:a16="http://schemas.microsoft.com/office/drawing/2014/main" id="{4BD523F1-BEFB-643B-2830-C4EA7F43613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3719607" y="0"/>
              <a:ext cx="5424393" cy="5143500"/>
              <a:chOff x="3719607" y="0"/>
              <a:chExt cx="5424393" cy="5143500"/>
            </a:xfrm>
          </p:grpSpPr>
          <p:sp>
            <p:nvSpPr>
              <p:cNvPr id="12" name="Free-form: Shape 11">
                <a:extLst>
                  <a:ext uri="{FF2B5EF4-FFF2-40B4-BE49-F238E27FC236}">
                    <a16:creationId xmlns:a16="http://schemas.microsoft.com/office/drawing/2014/main" id="{3F14B799-6FC7-D39A-1A8F-57868068F75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719607" y="0"/>
                <a:ext cx="5424393" cy="5143500"/>
              </a:xfrm>
              <a:custGeom>
                <a:avLst/>
                <a:gdLst>
                  <a:gd name="connsiteX0" fmla="*/ 5230749 w 5442870"/>
                  <a:gd name="connsiteY0" fmla="*/ 0 h 5143500"/>
                  <a:gd name="connsiteX1" fmla="*/ 4156138 w 5442870"/>
                  <a:gd name="connsiteY1" fmla="*/ 0 h 5143500"/>
                  <a:gd name="connsiteX2" fmla="*/ 0 w 5442870"/>
                  <a:gd name="connsiteY2" fmla="*/ 5143500 h 5143500"/>
                  <a:gd name="connsiteX3" fmla="*/ 5442871 w 5442870"/>
                  <a:gd name="connsiteY3" fmla="*/ 5143500 h 5143500"/>
                  <a:gd name="connsiteX4" fmla="*/ 5442871 w 5442870"/>
                  <a:gd name="connsiteY4" fmla="*/ 0 h 5143500"/>
                  <a:gd name="connsiteX5" fmla="*/ 5230749 w 5442870"/>
                  <a:gd name="connsiteY5" fmla="*/ 0 h 514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42870" h="5143500">
                    <a:moveTo>
                      <a:pt x="5230749" y="0"/>
                    </a:moveTo>
                    <a:lnTo>
                      <a:pt x="4156138" y="0"/>
                    </a:lnTo>
                    <a:cubicBezTo>
                      <a:pt x="4220814" y="1996535"/>
                      <a:pt x="3134963" y="3847814"/>
                      <a:pt x="0" y="5143500"/>
                    </a:cubicBezTo>
                    <a:lnTo>
                      <a:pt x="5442871" y="5143500"/>
                    </a:lnTo>
                    <a:lnTo>
                      <a:pt x="5442871" y="0"/>
                    </a:lnTo>
                    <a:lnTo>
                      <a:pt x="5230749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31CD6532-97FB-74F5-BABA-4FB1A808939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923371" y="0"/>
                <a:ext cx="1220629" cy="5143500"/>
              </a:xfrm>
              <a:custGeom>
                <a:avLst/>
                <a:gdLst>
                  <a:gd name="connsiteX0" fmla="*/ 466154 w 1239107"/>
                  <a:gd name="connsiteY0" fmla="*/ 0 h 5143500"/>
                  <a:gd name="connsiteX1" fmla="*/ 1239108 w 1239107"/>
                  <a:gd name="connsiteY1" fmla="*/ 0 h 5143500"/>
                  <a:gd name="connsiteX2" fmla="*/ 1239108 w 1239107"/>
                  <a:gd name="connsiteY2" fmla="*/ 5143500 h 5143500"/>
                  <a:gd name="connsiteX3" fmla="*/ 0 w 1239107"/>
                  <a:gd name="connsiteY3" fmla="*/ 5143500 h 5143500"/>
                  <a:gd name="connsiteX4" fmla="*/ 466154 w 1239107"/>
                  <a:gd name="connsiteY4" fmla="*/ 0 h 514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9107" h="5143500">
                    <a:moveTo>
                      <a:pt x="466154" y="0"/>
                    </a:moveTo>
                    <a:lnTo>
                      <a:pt x="1239108" y="0"/>
                    </a:lnTo>
                    <a:lnTo>
                      <a:pt x="1239108" y="5143500"/>
                    </a:lnTo>
                    <a:lnTo>
                      <a:pt x="0" y="5143500"/>
                    </a:lnTo>
                    <a:cubicBezTo>
                      <a:pt x="273939" y="3938683"/>
                      <a:pt x="508826" y="2233517"/>
                      <a:pt x="466154" y="0"/>
                    </a:cubicBezTo>
                  </a:path>
                </a:pathLst>
              </a:custGeom>
              <a:solidFill>
                <a:srgbClr val="505A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</p:grpSp>
      <p:pic>
        <p:nvPicPr>
          <p:cNvPr id="15" name="Logo">
            <a:extLst>
              <a:ext uri="{FF2B5EF4-FFF2-40B4-BE49-F238E27FC236}">
                <a16:creationId xmlns:a16="http://schemas.microsoft.com/office/drawing/2014/main" id="{0C9BC487-FAD6-41CC-9E81-0C2006F2C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206" y="900000"/>
            <a:ext cx="2015588" cy="48307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FB7B9-0F21-DC70-0FF9-DF907CDAAB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000" y="4941355"/>
            <a:ext cx="5124000" cy="351942"/>
          </a:xfrm>
        </p:spPr>
        <p:txBody>
          <a:bodyPr/>
          <a:lstStyle>
            <a:lvl1pPr algn="l">
              <a:defRPr sz="1600">
                <a:solidFill>
                  <a:schemeClr val="accent2"/>
                </a:solidFill>
                <a:latin typeface="Aleo" panose="00000500000000000000" pitchFamily="2" charset="0"/>
              </a:defRPr>
            </a:lvl1pPr>
          </a:lstStyle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F86C1-AC74-AB53-FA00-7A2EA98CF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2000" y="3167999"/>
            <a:ext cx="9144000" cy="1440000"/>
          </a:xfrm>
        </p:spPr>
        <p:txBody>
          <a:bodyPr anchor="t" anchorCtr="0"/>
          <a:lstStyle>
            <a:lvl1pPr algn="l">
              <a:defRPr sz="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E8B04F6-A185-0B2B-1081-925741DC0BE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2000" y="2567899"/>
            <a:ext cx="5880100" cy="24288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3DA37F0-A096-4737-D2D2-7A5DD46EA6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3641498"/>
            <a:ext cx="9144000" cy="966501"/>
          </a:xfrm>
        </p:spPr>
        <p:txBody>
          <a:bodyPr/>
          <a:lstStyle>
            <a:lvl1pPr>
              <a:defRPr sz="25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979327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rgbClr val="003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F4A3B0-731C-24F4-6EB9-1A0288F404E1}"/>
              </a:ext>
            </a:extLst>
          </p:cNvPr>
          <p:cNvSpPr>
            <a:spLocks/>
          </p:cNvSpPr>
          <p:nvPr/>
        </p:nvSpPr>
        <p:spPr>
          <a:xfrm>
            <a:off x="580089" y="0"/>
            <a:ext cx="7232526" cy="8871045"/>
          </a:xfrm>
          <a:custGeom>
            <a:avLst/>
            <a:gdLst>
              <a:gd name="connsiteX0" fmla="*/ 12299 w 7232526"/>
              <a:gd name="connsiteY0" fmla="*/ 8864221 h 8871045"/>
              <a:gd name="connsiteX1" fmla="*/ 7232526 w 7232526"/>
              <a:gd name="connsiteY1" fmla="*/ 8864221 h 8871045"/>
              <a:gd name="connsiteX2" fmla="*/ 7232526 w 7232526"/>
              <a:gd name="connsiteY2" fmla="*/ 8871045 h 8871045"/>
              <a:gd name="connsiteX3" fmla="*/ 0 w 7232526"/>
              <a:gd name="connsiteY3" fmla="*/ 8871045 h 8871045"/>
              <a:gd name="connsiteX4" fmla="*/ 5522706 w 7232526"/>
              <a:gd name="connsiteY4" fmla="*/ 0 h 8871045"/>
              <a:gd name="connsiteX5" fmla="*/ 6950656 w 7232526"/>
              <a:gd name="connsiteY5" fmla="*/ 0 h 8871045"/>
              <a:gd name="connsiteX6" fmla="*/ 7232526 w 7232526"/>
              <a:gd name="connsiteY6" fmla="*/ 0 h 8871045"/>
              <a:gd name="connsiteX7" fmla="*/ 7232526 w 7232526"/>
              <a:gd name="connsiteY7" fmla="*/ 6354763 h 8871045"/>
              <a:gd name="connsiteX8" fmla="*/ 3289983 w 7232526"/>
              <a:gd name="connsiteY8" fmla="*/ 6354763 h 8871045"/>
              <a:gd name="connsiteX9" fmla="*/ 3379204 w 7232526"/>
              <a:gd name="connsiteY9" fmla="*/ 6255588 h 8871045"/>
              <a:gd name="connsiteX10" fmla="*/ 5522706 w 7232526"/>
              <a:gd name="connsiteY10" fmla="*/ 0 h 8871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32526" h="8871045">
                <a:moveTo>
                  <a:pt x="12299" y="8864221"/>
                </a:moveTo>
                <a:lnTo>
                  <a:pt x="7232526" y="8864221"/>
                </a:lnTo>
                <a:lnTo>
                  <a:pt x="7232526" y="8871045"/>
                </a:lnTo>
                <a:lnTo>
                  <a:pt x="0" y="8871045"/>
                </a:lnTo>
                <a:close/>
                <a:moveTo>
                  <a:pt x="5522706" y="0"/>
                </a:moveTo>
                <a:lnTo>
                  <a:pt x="6950656" y="0"/>
                </a:lnTo>
                <a:lnTo>
                  <a:pt x="7232526" y="0"/>
                </a:lnTo>
                <a:lnTo>
                  <a:pt x="7232526" y="6354763"/>
                </a:lnTo>
                <a:lnTo>
                  <a:pt x="3289983" y="6354763"/>
                </a:lnTo>
                <a:lnTo>
                  <a:pt x="3379204" y="6255588"/>
                </a:lnTo>
                <a:cubicBezTo>
                  <a:pt x="4977093" y="4411628"/>
                  <a:pt x="5579105" y="2259760"/>
                  <a:pt x="5522706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AB0CE917-6248-AA26-4856-DA0D19EE92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363" y="6484162"/>
            <a:ext cx="1026000" cy="243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C8A48C-5BBE-AF02-FB46-A7BA0FB30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1331914"/>
            <a:ext cx="4982735" cy="1015501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EDB61-4ED7-DDAC-32C9-CF33BF775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363" y="2483893"/>
            <a:ext cx="4982735" cy="3599407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CC4F8-2560-6FAF-5EA2-A57BDC785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B0885-6084-B366-CD1F-174562647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6BE2-B571-DF76-7F5D-67EFFAB1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ACE705F-9809-FF9A-2E70-3A241C1A68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354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1941C87-BB03-60D9-852C-DDEAFE1A36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363" y="750888"/>
            <a:ext cx="4983162" cy="498475"/>
          </a:xfrm>
        </p:spPr>
        <p:txBody>
          <a:bodyPr/>
          <a:lstStyle>
            <a:lvl1pPr>
              <a:defRPr>
                <a:solidFill>
                  <a:schemeClr val="accent5"/>
                </a:solidFill>
                <a:latin typeface="Aleo Light" panose="000004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566684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F4A3B0-731C-24F4-6EB9-1A0288F404E1}"/>
              </a:ext>
            </a:extLst>
          </p:cNvPr>
          <p:cNvSpPr>
            <a:spLocks/>
          </p:cNvSpPr>
          <p:nvPr/>
        </p:nvSpPr>
        <p:spPr>
          <a:xfrm>
            <a:off x="562161" y="0"/>
            <a:ext cx="7232526" cy="8871045"/>
          </a:xfrm>
          <a:custGeom>
            <a:avLst/>
            <a:gdLst>
              <a:gd name="connsiteX0" fmla="*/ 12299 w 7232526"/>
              <a:gd name="connsiteY0" fmla="*/ 8864221 h 8871045"/>
              <a:gd name="connsiteX1" fmla="*/ 7232526 w 7232526"/>
              <a:gd name="connsiteY1" fmla="*/ 8864221 h 8871045"/>
              <a:gd name="connsiteX2" fmla="*/ 7232526 w 7232526"/>
              <a:gd name="connsiteY2" fmla="*/ 8871045 h 8871045"/>
              <a:gd name="connsiteX3" fmla="*/ 0 w 7232526"/>
              <a:gd name="connsiteY3" fmla="*/ 8871045 h 8871045"/>
              <a:gd name="connsiteX4" fmla="*/ 5522706 w 7232526"/>
              <a:gd name="connsiteY4" fmla="*/ 0 h 8871045"/>
              <a:gd name="connsiteX5" fmla="*/ 6950656 w 7232526"/>
              <a:gd name="connsiteY5" fmla="*/ 0 h 8871045"/>
              <a:gd name="connsiteX6" fmla="*/ 7232526 w 7232526"/>
              <a:gd name="connsiteY6" fmla="*/ 0 h 8871045"/>
              <a:gd name="connsiteX7" fmla="*/ 7232526 w 7232526"/>
              <a:gd name="connsiteY7" fmla="*/ 6354763 h 8871045"/>
              <a:gd name="connsiteX8" fmla="*/ 3289983 w 7232526"/>
              <a:gd name="connsiteY8" fmla="*/ 6354763 h 8871045"/>
              <a:gd name="connsiteX9" fmla="*/ 3379204 w 7232526"/>
              <a:gd name="connsiteY9" fmla="*/ 6255588 h 8871045"/>
              <a:gd name="connsiteX10" fmla="*/ 5522706 w 7232526"/>
              <a:gd name="connsiteY10" fmla="*/ 0 h 8871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32526" h="8871045">
                <a:moveTo>
                  <a:pt x="12299" y="8864221"/>
                </a:moveTo>
                <a:lnTo>
                  <a:pt x="7232526" y="8864221"/>
                </a:lnTo>
                <a:lnTo>
                  <a:pt x="7232526" y="8871045"/>
                </a:lnTo>
                <a:lnTo>
                  <a:pt x="0" y="8871045"/>
                </a:lnTo>
                <a:close/>
                <a:moveTo>
                  <a:pt x="5522706" y="0"/>
                </a:moveTo>
                <a:lnTo>
                  <a:pt x="6950656" y="0"/>
                </a:lnTo>
                <a:lnTo>
                  <a:pt x="7232526" y="0"/>
                </a:lnTo>
                <a:lnTo>
                  <a:pt x="7232526" y="6354763"/>
                </a:lnTo>
                <a:lnTo>
                  <a:pt x="3289983" y="6354763"/>
                </a:lnTo>
                <a:lnTo>
                  <a:pt x="3379204" y="6255588"/>
                </a:lnTo>
                <a:cubicBezTo>
                  <a:pt x="4977093" y="4411628"/>
                  <a:pt x="5579105" y="2259760"/>
                  <a:pt x="5522706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AB0CE917-6248-AA26-4856-DA0D19EE92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363" y="6484162"/>
            <a:ext cx="1026000" cy="243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C8A48C-5BBE-AF02-FB46-A7BA0FB30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1331914"/>
            <a:ext cx="4982735" cy="1015501"/>
          </a:xfrm>
        </p:spPr>
        <p:txBody>
          <a:bodyPr anchor="t" anchorCtr="0"/>
          <a:lstStyle>
            <a:lvl1pPr>
              <a:defRPr sz="56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EDB61-4ED7-DDAC-32C9-CF33BF775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363" y="2483893"/>
            <a:ext cx="4982735" cy="359940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CC4F8-2560-6FAF-5EA2-A57BDC785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B0885-6084-B366-CD1F-174562647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6BE2-B571-DF76-7F5D-67EFFAB1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ACE705F-9809-FF9A-2E70-3A241C1A68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354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1941C87-BB03-60D9-852C-DDEAFE1A36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363" y="750888"/>
            <a:ext cx="4983162" cy="498475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latin typeface="Aleo Light" panose="000004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0032686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3">
    <p:bg>
      <p:bgPr>
        <a:solidFill>
          <a:srgbClr val="003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AB0CE917-6248-AA26-4856-DA0D19EE92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363" y="6484162"/>
            <a:ext cx="1026000" cy="243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C8A48C-5BBE-AF02-FB46-A7BA0FB30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1331914"/>
            <a:ext cx="7553325" cy="1015501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EDB61-4ED7-DDAC-32C9-CF33BF775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363" y="2483893"/>
            <a:ext cx="7553325" cy="3599407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CC4F8-2560-6FAF-5EA2-A57BDC785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B0885-6084-B366-CD1F-174562647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6BE2-B571-DF76-7F5D-67EFFAB1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E891B4D-32F7-298E-6687-A1A0FAF799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2776" y="3429000"/>
            <a:ext cx="3608862" cy="2418876"/>
          </a:xfrm>
        </p:spPr>
        <p:txBody>
          <a:bodyPr/>
          <a:lstStyle>
            <a:lvl1pPr algn="r">
              <a:lnSpc>
                <a:spcPts val="23500"/>
              </a:lnSpc>
              <a:spcAft>
                <a:spcPts val="0"/>
              </a:spcAft>
              <a:defRPr sz="23500">
                <a:solidFill>
                  <a:schemeClr val="accent5"/>
                </a:solidFill>
                <a:latin typeface="Aleo Light" panose="000004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96254360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4">
    <p:bg>
      <p:bgPr>
        <a:blipFill dpi="0" rotWithShape="1">
          <a:blip r:embed="rId2">
            <a:lum/>
          </a:blip>
          <a:srcRect/>
          <a:stretch>
            <a:fillRect b="-1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AB0CE917-6248-AA26-4856-DA0D19EE92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363" y="6484162"/>
            <a:ext cx="1026000" cy="243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C8A48C-5BBE-AF02-FB46-A7BA0FB30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1331914"/>
            <a:ext cx="7553325" cy="1015501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EDB61-4ED7-DDAC-32C9-CF33BF775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363" y="2483893"/>
            <a:ext cx="7553325" cy="3599407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CC4F8-2560-6FAF-5EA2-A57BDC785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B0885-6084-B366-CD1F-174562647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6BE2-B571-DF76-7F5D-67EFFAB1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032FD1-92EE-CBC3-83EE-7DAB7D75B1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3249" y="3429000"/>
            <a:ext cx="3608388" cy="2419350"/>
          </a:xfrm>
        </p:spPr>
        <p:txBody>
          <a:bodyPr/>
          <a:lstStyle>
            <a:lvl1pPr algn="r">
              <a:lnSpc>
                <a:spcPts val="23500"/>
              </a:lnSpc>
              <a:spcAft>
                <a:spcPts val="0"/>
              </a:spcAft>
              <a:defRPr sz="23500">
                <a:solidFill>
                  <a:schemeClr val="accent5"/>
                </a:solidFill>
                <a:latin typeface="Aleo Light" panose="000004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9997366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AB0CE917-6248-AA26-4856-DA0D19EE92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363" y="6484162"/>
            <a:ext cx="1026000" cy="243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C8A48C-5BBE-AF02-FB46-A7BA0FB30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1331914"/>
            <a:ext cx="7553325" cy="1015501"/>
          </a:xfrm>
        </p:spPr>
        <p:txBody>
          <a:bodyPr anchor="b"/>
          <a:lstStyle>
            <a:lvl1pPr>
              <a:defRPr sz="56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EDB61-4ED7-DDAC-32C9-CF33BF775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363" y="2483893"/>
            <a:ext cx="7553325" cy="359940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CC4F8-2560-6FAF-5EA2-A57BDC785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B0885-6084-B366-CD1F-174562647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6BE2-B571-DF76-7F5D-67EFFAB1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E891B4D-32F7-298E-6687-A1A0FAF799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2775" y="3429000"/>
            <a:ext cx="3608862" cy="2418876"/>
          </a:xfrm>
        </p:spPr>
        <p:txBody>
          <a:bodyPr/>
          <a:lstStyle>
            <a:lvl1pPr algn="r">
              <a:lnSpc>
                <a:spcPts val="23500"/>
              </a:lnSpc>
              <a:spcAft>
                <a:spcPts val="0"/>
              </a:spcAft>
              <a:defRPr sz="23500">
                <a:solidFill>
                  <a:schemeClr val="accent5"/>
                </a:solidFill>
                <a:latin typeface="Aleo Light" panose="000004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81527987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BBAF4B3-DB10-60B3-7127-8A6E12703A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 bwMode="black">
          <a:xfrm>
            <a:off x="0" y="6354764"/>
            <a:ext cx="12192000" cy="5032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D1C7A38-3683-0975-AA80-E4F98A278A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360363" y="6484162"/>
            <a:ext cx="1026000" cy="24367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971C4-CFC8-6D04-D243-0A4E60905B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340000" y="6534000"/>
            <a:ext cx="7068362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bg1"/>
                </a:solidFill>
                <a:latin typeface="Aleo Light" panose="000004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5FC5C-99C3-D043-321D-7B316B61A1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471638" y="6534000"/>
            <a:ext cx="3600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Aleo Light" panose="00000400000000000000" pitchFamily="2" charset="0"/>
              </a:defRPr>
            </a:lvl1pPr>
          </a:lstStyle>
          <a:p>
            <a:fld id="{AFA6E5CB-6058-4D91-BDDC-EFD37CC568A7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E0388-AA7A-49DB-0973-68313A5D5C1F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9540000" y="6534000"/>
            <a:ext cx="18000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Aleo Light" panose="00000400000000000000" pitchFamily="2" charset="0"/>
              </a:defRPr>
            </a:lvl1pPr>
          </a:lstStyle>
          <a:p>
            <a:fld id="{642CBF24-8D66-4120-90A0-3A27ABDA50A6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C8AD7-2F71-F26D-EE3D-3B95D968D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364" y="1331912"/>
            <a:ext cx="11471274" cy="47513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E0BD08-83D8-F192-9E46-43F311F57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358775"/>
            <a:ext cx="11471274" cy="82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C157E6-F657-CE4C-75CC-3C89D1612EC6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6530340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0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175626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</p:sldLayoutIdLst>
  <p:transition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4000"/>
        </a:lnSpc>
        <a:spcBef>
          <a:spcPts val="0"/>
        </a:spcBef>
        <a:spcAft>
          <a:spcPts val="1400"/>
        </a:spcAft>
        <a:buFont typeface="Arial" panose="020B0604020202020204" pitchFamily="34" charset="0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4000"/>
        </a:lnSpc>
        <a:spcBef>
          <a:spcPts val="0"/>
        </a:spcBef>
        <a:spcAft>
          <a:spcPts val="1400"/>
        </a:spcAft>
        <a:buFont typeface="Arial" panose="020B0604020202020204" pitchFamily="34" charset="0"/>
        <a:buNone/>
        <a:defRPr sz="1600" b="1" kern="1200">
          <a:solidFill>
            <a:schemeClr val="accent2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lnSpc>
          <a:spcPct val="114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357188" indent="-176213" algn="l" defTabSz="914400" rtl="0" eaLnBrk="1" latinLnBrk="0" hangingPunct="1">
        <a:lnSpc>
          <a:spcPct val="114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4000"/>
        </a:lnSpc>
        <a:spcBef>
          <a:spcPts val="0"/>
        </a:spcBef>
        <a:spcAft>
          <a:spcPts val="500"/>
        </a:spcAft>
        <a:buFont typeface="Arial" panose="020B0604020202020204" pitchFamily="34" charset="0"/>
        <a:buNone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77800" indent="-177800" algn="l" defTabSz="914400" rtl="0" eaLnBrk="1" latinLnBrk="0" hangingPunct="1">
        <a:lnSpc>
          <a:spcPct val="114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360363" indent="-182563" algn="l" defTabSz="914400" rtl="0" eaLnBrk="1" latinLnBrk="0" hangingPunct="1">
        <a:lnSpc>
          <a:spcPct val="114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538163" indent="-177800" algn="l" defTabSz="914400" rtl="0" eaLnBrk="1" latinLnBrk="0" hangingPunct="1">
        <a:lnSpc>
          <a:spcPct val="114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715963" indent="-177800" algn="l" defTabSz="914400" rtl="0" eaLnBrk="1" latinLnBrk="0" hangingPunct="1">
        <a:lnSpc>
          <a:spcPct val="114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27">
          <p15:clr>
            <a:srgbClr val="F26B43"/>
          </p15:clr>
        </p15:guide>
        <p15:guide id="4" orient="horz" pos="226">
          <p15:clr>
            <a:srgbClr val="F26B43"/>
          </p15:clr>
        </p15:guide>
        <p15:guide id="5" pos="7453">
          <p15:clr>
            <a:srgbClr val="F26B43"/>
          </p15:clr>
        </p15:guide>
        <p15:guide id="6" orient="horz" pos="3832">
          <p15:clr>
            <a:srgbClr val="F26B43"/>
          </p15:clr>
        </p15:guide>
        <p15:guide id="7" orient="horz" pos="4003">
          <p15:clr>
            <a:srgbClr val="F26B43"/>
          </p15:clr>
        </p15:guide>
        <p15:guide id="8" orient="horz" pos="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3" Type="http://schemas.openxmlformats.org/officeDocument/2006/relationships/image" Target="../media/image68.emf"/><Relationship Id="rId7" Type="http://schemas.openxmlformats.org/officeDocument/2006/relationships/image" Target="../media/image7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1.emf"/><Relationship Id="rId5" Type="http://schemas.openxmlformats.org/officeDocument/2006/relationships/image" Target="../media/image70.emf"/><Relationship Id="rId10" Type="http://schemas.openxmlformats.org/officeDocument/2006/relationships/image" Target="../media/image75.png"/><Relationship Id="rId4" Type="http://schemas.openxmlformats.org/officeDocument/2006/relationships/image" Target="../media/image69.emf"/><Relationship Id="rId9" Type="http://schemas.openxmlformats.org/officeDocument/2006/relationships/image" Target="../media/image7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7" Type="http://schemas.openxmlformats.org/officeDocument/2006/relationships/image" Target="../media/image8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9.emf"/><Relationship Id="rId5" Type="http://schemas.openxmlformats.org/officeDocument/2006/relationships/image" Target="../media/image78.emf"/><Relationship Id="rId4" Type="http://schemas.openxmlformats.org/officeDocument/2006/relationships/image" Target="../media/image7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98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png"/><Relationship Id="rId18" Type="http://schemas.openxmlformats.org/officeDocument/2006/relationships/image" Target="../media/image31.jpeg"/><Relationship Id="rId26" Type="http://schemas.openxmlformats.org/officeDocument/2006/relationships/image" Target="../media/image39.jpeg"/><Relationship Id="rId3" Type="http://schemas.openxmlformats.org/officeDocument/2006/relationships/image" Target="../media/image16.png"/><Relationship Id="rId21" Type="http://schemas.openxmlformats.org/officeDocument/2006/relationships/image" Target="../media/image34.jpeg"/><Relationship Id="rId34" Type="http://schemas.openxmlformats.org/officeDocument/2006/relationships/image" Target="../media/image47.jpe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jpeg"/><Relationship Id="rId25" Type="http://schemas.openxmlformats.org/officeDocument/2006/relationships/image" Target="../media/image38.jpeg"/><Relationship Id="rId33" Type="http://schemas.openxmlformats.org/officeDocument/2006/relationships/image" Target="../media/image46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jpeg"/><Relationship Id="rId20" Type="http://schemas.openxmlformats.org/officeDocument/2006/relationships/image" Target="../media/image33.jpeg"/><Relationship Id="rId29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32" Type="http://schemas.openxmlformats.org/officeDocument/2006/relationships/image" Target="../media/image45.jpe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jpeg"/><Relationship Id="rId28" Type="http://schemas.openxmlformats.org/officeDocument/2006/relationships/image" Target="../media/image41.jpeg"/><Relationship Id="rId10" Type="http://schemas.openxmlformats.org/officeDocument/2006/relationships/image" Target="../media/image23.png"/><Relationship Id="rId19" Type="http://schemas.openxmlformats.org/officeDocument/2006/relationships/image" Target="../media/image32.jpeg"/><Relationship Id="rId31" Type="http://schemas.openxmlformats.org/officeDocument/2006/relationships/image" Target="../media/image44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0.jpeg"/><Relationship Id="rId30" Type="http://schemas.openxmlformats.org/officeDocument/2006/relationships/image" Target="../media/image43.jpeg"/><Relationship Id="rId35" Type="http://schemas.openxmlformats.org/officeDocument/2006/relationships/image" Target="../media/image48.jpeg"/><Relationship Id="rId8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48.png"/><Relationship Id="rId7" Type="http://schemas.openxmlformats.org/officeDocument/2006/relationships/image" Target="../media/image15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openxmlformats.org/officeDocument/2006/relationships/diagramData" Target="../diagrams/data10.xml"/><Relationship Id="rId18" Type="http://schemas.openxmlformats.org/officeDocument/2006/relationships/image" Target="../media/image166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17" Type="http://schemas.microsoft.com/office/2007/relationships/diagramDrawing" Target="../diagrams/drawing10.xml"/><Relationship Id="rId2" Type="http://schemas.openxmlformats.org/officeDocument/2006/relationships/notesSlide" Target="../notesSlides/notesSlide43.xml"/><Relationship Id="rId16" Type="http://schemas.openxmlformats.org/officeDocument/2006/relationships/diagramColors" Target="../diagrams/colors10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Relationship Id="rId14" Type="http://schemas.openxmlformats.org/officeDocument/2006/relationships/diagramLayout" Target="../diagrams/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51.jpeg"/><Relationship Id="rId7" Type="http://schemas.openxmlformats.org/officeDocument/2006/relationships/diagramData" Target="../diagrams/data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png"/><Relationship Id="rId11" Type="http://schemas.microsoft.com/office/2007/relationships/diagramDrawing" Target="../diagrams/drawing3.xml"/><Relationship Id="rId5" Type="http://schemas.openxmlformats.org/officeDocument/2006/relationships/image" Target="../media/image53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52.png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55.jpeg"/><Relationship Id="rId7" Type="http://schemas.openxmlformats.org/officeDocument/2006/relationships/diagramData" Target="../diagrams/data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8.png"/><Relationship Id="rId11" Type="http://schemas.microsoft.com/office/2007/relationships/diagramDrawing" Target="../diagrams/drawing4.xml"/><Relationship Id="rId5" Type="http://schemas.openxmlformats.org/officeDocument/2006/relationships/image" Target="../media/image57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56.png"/><Relationship Id="rId9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image" Target="../media/image59.jpeg"/><Relationship Id="rId7" Type="http://schemas.openxmlformats.org/officeDocument/2006/relationships/diagramData" Target="../diagrams/data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png"/><Relationship Id="rId11" Type="http://schemas.microsoft.com/office/2007/relationships/diagramDrawing" Target="../diagrams/drawing5.xml"/><Relationship Id="rId5" Type="http://schemas.openxmlformats.org/officeDocument/2006/relationships/image" Target="../media/image61.png"/><Relationship Id="rId10" Type="http://schemas.openxmlformats.org/officeDocument/2006/relationships/diagramColors" Target="../diagrams/colors5.xml"/><Relationship Id="rId4" Type="http://schemas.openxmlformats.org/officeDocument/2006/relationships/image" Target="../media/image60.png"/><Relationship Id="rId9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image" Target="../media/image63.jpeg"/><Relationship Id="rId7" Type="http://schemas.openxmlformats.org/officeDocument/2006/relationships/diagramData" Target="../diagrams/data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6.png"/><Relationship Id="rId11" Type="http://schemas.microsoft.com/office/2007/relationships/diagramDrawing" Target="../diagrams/drawing6.xml"/><Relationship Id="rId5" Type="http://schemas.openxmlformats.org/officeDocument/2006/relationships/image" Target="../media/image65.png"/><Relationship Id="rId10" Type="http://schemas.openxmlformats.org/officeDocument/2006/relationships/diagramColors" Target="../diagrams/colors6.xml"/><Relationship Id="rId4" Type="http://schemas.openxmlformats.org/officeDocument/2006/relationships/image" Target="../media/image64.png"/><Relationship Id="rId9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D0FF6-D63C-29D0-8810-D672F0F4E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2888B73-3662-8759-9A95-C87C2B1FF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3177005"/>
            <a:ext cx="4982735" cy="1015501"/>
          </a:xfrm>
        </p:spPr>
        <p:txBody>
          <a:bodyPr anchor="t">
            <a:normAutofit/>
          </a:bodyPr>
          <a:lstStyle/>
          <a:p>
            <a:r>
              <a:rPr lang="en-US" sz="3200" b="1" dirty="0"/>
              <a:t>Taylor &amp; Francis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424D2B-E37B-2229-1BB6-00424DC8C1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2" r="23701" b="-1"/>
          <a:stretch>
            <a:fillRect/>
          </a:stretch>
        </p:blipFill>
        <p:spPr>
          <a:xfrm>
            <a:off x="6096000" y="10"/>
            <a:ext cx="6096000" cy="6353990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8DBF8EB-5158-225D-5CDA-9F04B94CE2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364" y="3794635"/>
            <a:ext cx="4983162" cy="498475"/>
          </a:xfrm>
        </p:spPr>
        <p:txBody>
          <a:bodyPr anchor="t">
            <a:normAutofit/>
          </a:bodyPr>
          <a:lstStyle/>
          <a:p>
            <a:r>
              <a:rPr lang="zh-CN" altLang="en-US" sz="2400" b="1" dirty="0"/>
              <a:t>期刊资源的信息检索与利用</a:t>
            </a:r>
            <a:endParaRPr lang="en-US" sz="2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48D71-71E0-F052-BB59-805115487BDC}"/>
              </a:ext>
            </a:extLst>
          </p:cNvPr>
          <p:cNvSpPr txBox="1"/>
          <p:nvPr/>
        </p:nvSpPr>
        <p:spPr>
          <a:xfrm>
            <a:off x="470647" y="4679576"/>
            <a:ext cx="4872452" cy="10488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altLang="zh-CN" dirty="0">
                <a:solidFill>
                  <a:schemeClr val="tx2"/>
                </a:solidFill>
              </a:rPr>
              <a:t>Taylor &amp; Francis</a:t>
            </a:r>
            <a:r>
              <a:rPr lang="zh-CN" altLang="en-US" dirty="0">
                <a:solidFill>
                  <a:schemeClr val="tx2"/>
                </a:solidFill>
              </a:rPr>
              <a:t>客户经理</a:t>
            </a:r>
            <a:endParaRPr lang="en-US" altLang="zh-CN" dirty="0">
              <a:solidFill>
                <a:schemeClr val="tx2"/>
              </a:solidFill>
            </a:endParaRPr>
          </a:p>
          <a:p>
            <a:pPr algn="l"/>
            <a:r>
              <a:rPr lang="zh-CN" altLang="en-US" dirty="0">
                <a:solidFill>
                  <a:schemeClr val="tx2"/>
                </a:solidFill>
              </a:rPr>
              <a:t>石晓璟</a:t>
            </a:r>
            <a:endParaRPr lang="en-US" altLang="zh-CN" dirty="0">
              <a:solidFill>
                <a:schemeClr val="tx2"/>
              </a:solidFill>
            </a:endParaRPr>
          </a:p>
          <a:p>
            <a:pPr algn="l"/>
            <a:r>
              <a:rPr lang="en-US" dirty="0">
                <a:solidFill>
                  <a:schemeClr val="tx2"/>
                </a:solidFill>
              </a:rPr>
              <a:t>2026.3.27</a:t>
            </a:r>
          </a:p>
        </p:txBody>
      </p:sp>
    </p:spTree>
    <p:extLst>
      <p:ext uri="{BB962C8B-B14F-4D97-AF65-F5344CB8AC3E}">
        <p14:creationId xmlns:p14="http://schemas.microsoft.com/office/powerpoint/2010/main" val="191297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F6B81-41CA-B7F4-33E0-205939C35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3CD21B9-9F27-99A5-F315-3D47A9184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358775"/>
            <a:ext cx="11471274" cy="828000"/>
          </a:xfrm>
        </p:spPr>
        <p:txBody>
          <a:bodyPr anchor="t">
            <a:normAutofit/>
          </a:bodyPr>
          <a:lstStyle/>
          <a:p>
            <a:r>
              <a:rPr lang="en-US" dirty="0"/>
              <a:t>Taylor &amp; Francis</a:t>
            </a:r>
            <a:r>
              <a:rPr lang="zh-CN" altLang="en-US" dirty="0"/>
              <a:t>医学期刊数据库</a:t>
            </a:r>
            <a:r>
              <a:rPr lang="en-US" altLang="zh-CN" dirty="0"/>
              <a:t>(</a:t>
            </a:r>
            <a:r>
              <a:rPr lang="en-US" dirty="0"/>
              <a:t>Medical </a:t>
            </a:r>
            <a:r>
              <a:rPr lang="en-US" dirty="0" err="1"/>
              <a:t>Libraray</a:t>
            </a:r>
            <a:r>
              <a:rPr lang="en-US" dirty="0"/>
              <a:t>)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C798417-8DA4-8664-D7BB-4469E7B61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3225" y="1620000"/>
            <a:ext cx="5580000" cy="1945525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+mj-lt"/>
              </a:rPr>
              <a:t>160+</a:t>
            </a:r>
            <a:r>
              <a:rPr lang="zh-CN" altLang="en-US" sz="2400" b="1" dirty="0">
                <a:latin typeface="+mj-lt"/>
              </a:rPr>
              <a:t>种期刊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+mj-lt"/>
              </a:rPr>
              <a:t>覆盖</a:t>
            </a:r>
            <a:r>
              <a:rPr lang="en-US" altLang="zh-CN" sz="2400" b="1" dirty="0">
                <a:latin typeface="+mj-lt"/>
              </a:rPr>
              <a:t>4</a:t>
            </a:r>
            <a:r>
              <a:rPr lang="zh-CN" altLang="en-US" sz="2400" b="1" dirty="0">
                <a:latin typeface="+mj-lt"/>
              </a:rPr>
              <a:t>大主题，涉及</a:t>
            </a:r>
            <a:r>
              <a:rPr lang="en-US" altLang="zh-CN" sz="2400" b="1" dirty="0">
                <a:latin typeface="+mj-lt"/>
              </a:rPr>
              <a:t>28</a:t>
            </a:r>
            <a:r>
              <a:rPr lang="zh-CN" altLang="en-US" sz="2400" b="1" dirty="0">
                <a:latin typeface="+mj-lt"/>
              </a:rPr>
              <a:t>个重要医学和生命科学领域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+mj-lt"/>
              </a:rPr>
              <a:t>WOS</a:t>
            </a:r>
            <a:r>
              <a:rPr lang="zh-CN" altLang="en-US" sz="2400" b="1" dirty="0">
                <a:latin typeface="+mj-lt"/>
              </a:rPr>
              <a:t>收录</a:t>
            </a:r>
            <a:r>
              <a:rPr lang="en-US" altLang="zh-CN" sz="2400" b="1" dirty="0">
                <a:latin typeface="+mj-lt"/>
              </a:rPr>
              <a:t>90%+</a:t>
            </a:r>
            <a:endParaRPr lang="en-US" sz="2800" b="1" dirty="0">
              <a:latin typeface="+mj-lt"/>
            </a:endParaRPr>
          </a:p>
        </p:txBody>
      </p:sp>
      <p:graphicFrame>
        <p:nvGraphicFramePr>
          <p:cNvPr id="14" name="Content Placeholder 8">
            <a:extLst>
              <a:ext uri="{FF2B5EF4-FFF2-40B4-BE49-F238E27FC236}">
                <a16:creationId xmlns:a16="http://schemas.microsoft.com/office/drawing/2014/main" id="{66DC9B3A-F2F5-5997-5270-76478D4FDDCE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237796" y="1648201"/>
          <a:ext cx="5425068" cy="2410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93F3A478-1D5B-519F-39C6-38A9062E58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3565525"/>
            <a:ext cx="6096000" cy="278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7591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E9187-C7AF-1840-F93A-4A4EB331B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2F11B2F-BC0E-6879-F4AE-1E07427F9CFB}"/>
              </a:ext>
            </a:extLst>
          </p:cNvPr>
          <p:cNvSpPr txBox="1">
            <a:spLocks/>
          </p:cNvSpPr>
          <p:nvPr/>
        </p:nvSpPr>
        <p:spPr>
          <a:xfrm>
            <a:off x="360364" y="358775"/>
            <a:ext cx="11471274" cy="828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Taylor &amp; Francis</a:t>
            </a:r>
            <a:r>
              <a:rPr lang="zh-CN" altLang="en-US" dirty="0"/>
              <a:t> 专家系列期刊专辑：专家见解</a:t>
            </a:r>
            <a:r>
              <a:rPr lang="en-US" altLang="zh-CN" dirty="0"/>
              <a:t>(Expert Opinion)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F93C9B0-B2B3-7C1A-A6ED-343842A3E5FB}"/>
              </a:ext>
            </a:extLst>
          </p:cNvPr>
          <p:cNvGraphicFramePr>
            <a:graphicFrameLocks noGrp="1"/>
          </p:cNvGraphicFramePr>
          <p:nvPr/>
        </p:nvGraphicFramePr>
        <p:xfrm>
          <a:off x="0" y="1779937"/>
          <a:ext cx="12192000" cy="4562175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35641469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6935951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7675057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3561753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28232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31514238"/>
                    </a:ext>
                  </a:extLst>
                </a:gridCol>
              </a:tblGrid>
              <a:tr h="1857781">
                <a:tc gridSpan="2">
                  <a:txBody>
                    <a:bodyPr/>
                    <a:lstStyle/>
                    <a:p>
                      <a:endParaRPr lang="en-US" sz="1400" dirty="0"/>
                    </a:p>
                    <a:p>
                      <a:endParaRPr lang="en-US" sz="105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567242"/>
                  </a:ext>
                </a:extLst>
              </a:tr>
              <a:tr h="693957"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Expert Opinion on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Therapeutic Patents</a:t>
                      </a:r>
                    </a:p>
                    <a:p>
                      <a:pPr algn="ctr"/>
                      <a:r>
                        <a:rPr lang="zh-CN" alt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治疗术专利专家见解</a:t>
                      </a:r>
                      <a:endParaRPr lang="en-US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Expert Opinion on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Drug Discovery</a:t>
                      </a:r>
                    </a:p>
                    <a:p>
                      <a:pPr algn="ctr"/>
                      <a:r>
                        <a:rPr lang="zh-CN" alt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药物开发专家见解</a:t>
                      </a:r>
                      <a:endParaRPr lang="en-US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Expert Opinion on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Therapeutic Targets</a:t>
                      </a:r>
                    </a:p>
                    <a:p>
                      <a:pPr algn="ctr"/>
                      <a:r>
                        <a:rPr lang="zh-CN" alt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治疗靶点专家见解</a:t>
                      </a:r>
                      <a:endParaRPr lang="en-US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Expert Opinion on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Investigational Drugs</a:t>
                      </a:r>
                    </a:p>
                    <a:p>
                      <a:pPr algn="ctr"/>
                      <a:r>
                        <a:rPr lang="zh-CN" alt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临床试验药物专家见解</a:t>
                      </a:r>
                      <a:endParaRPr lang="en-US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Expert Opinion on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Biological Therapy</a:t>
                      </a:r>
                    </a:p>
                    <a:p>
                      <a:pPr algn="ctr"/>
                      <a:r>
                        <a:rPr lang="zh-CN" alt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生物疗法专家见解</a:t>
                      </a:r>
                      <a:endParaRPr lang="en-US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Expert Opinion on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Orphan Drugs</a:t>
                      </a:r>
                    </a:p>
                    <a:p>
                      <a:pPr algn="ctr"/>
                      <a:r>
                        <a:rPr lang="zh-CN" alt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罕用药专家见解</a:t>
                      </a:r>
                      <a:endParaRPr lang="en-US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613830"/>
                  </a:ext>
                </a:extLst>
              </a:tr>
              <a:tr h="28914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影响因子：</a:t>
                      </a: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4.6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影响因子：</a:t>
                      </a: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4.9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影响因子：</a:t>
                      </a: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4.4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影响因子：</a:t>
                      </a: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4.1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影响因子：</a:t>
                      </a: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4.0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停刊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379715"/>
                  </a:ext>
                </a:extLst>
              </a:tr>
              <a:tr h="28914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CiteScore</a:t>
                      </a:r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altLang="zh-CN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10.3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kern="120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CiteScore</a:t>
                      </a:r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10.6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CiteScore</a:t>
                      </a:r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altLang="zh-CN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7.2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kern="120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CiteScore</a:t>
                      </a:r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altLang="zh-CN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8.3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CiteScore</a:t>
                      </a:r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altLang="zh-CN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7.6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停刊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739692"/>
                  </a:ext>
                </a:extLst>
              </a:tr>
              <a:tr h="896361">
                <a:tc>
                  <a:txBody>
                    <a:bodyPr/>
                    <a:lstStyle/>
                    <a:p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药物专利领域的技术发展与进步，侧重药物化学。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新药开发过程中带来重大突破并降低损耗率的创新性技术。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新分子药物靶点及其在新药开发和疾病治疗方面的潜在功用。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在早期临床研究阶段的药物及药物种类。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疫苗、抗体、干细胞、基因治疗、激素或蛋白质疗法的发现、开发及其临床应用。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罕见疾病及罕见药物的研发。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866472"/>
                  </a:ext>
                </a:extLst>
              </a:tr>
              <a:tr h="3976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MEDLINE-indexed</a:t>
                      </a:r>
                    </a:p>
                  </a:txBody>
                  <a:tcPr anchor="ctr" anchorCtr="1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MEDLINE-indexed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MEDLINE-indexed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MEDLINE-indexed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MEDLINE-indexed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210644"/>
                  </a:ext>
                </a:extLst>
              </a:tr>
            </a:tbl>
          </a:graphicData>
        </a:graphic>
      </p:graphicFrame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DDC7422F-6847-ECB5-B594-BCC6CA8CA498}"/>
              </a:ext>
            </a:extLst>
          </p:cNvPr>
          <p:cNvSpPr/>
          <p:nvPr/>
        </p:nvSpPr>
        <p:spPr>
          <a:xfrm>
            <a:off x="7822442" y="856240"/>
            <a:ext cx="4369557" cy="367434"/>
          </a:xfrm>
          <a:prstGeom prst="homePlate">
            <a:avLst>
              <a:gd name="adj" fmla="val 30000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Regular"/>
              </a:rPr>
              <a:t>第一阶段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Arrow: Pentagon 20">
            <a:extLst>
              <a:ext uri="{FF2B5EF4-FFF2-40B4-BE49-F238E27FC236}">
                <a16:creationId xmlns:a16="http://schemas.microsoft.com/office/drawing/2014/main" id="{8F3F9B68-DC90-2DD9-AF60-CCEC6DE85F54}"/>
              </a:ext>
            </a:extLst>
          </p:cNvPr>
          <p:cNvSpPr/>
          <p:nvPr/>
        </p:nvSpPr>
        <p:spPr>
          <a:xfrm>
            <a:off x="3911222" y="856243"/>
            <a:ext cx="4247943" cy="367431"/>
          </a:xfrm>
          <a:prstGeom prst="homePlate">
            <a:avLst>
              <a:gd name="adj" fmla="val 30000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Regular"/>
              </a:rPr>
              <a:t>临床前阶段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FBB4A212-6CDA-FF54-3033-36467861688E}"/>
              </a:ext>
            </a:extLst>
          </p:cNvPr>
          <p:cNvSpPr/>
          <p:nvPr/>
        </p:nvSpPr>
        <p:spPr>
          <a:xfrm>
            <a:off x="1" y="856247"/>
            <a:ext cx="4247943" cy="367431"/>
          </a:xfrm>
          <a:prstGeom prst="homePlate">
            <a:avLst>
              <a:gd name="adj" fmla="val 30000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i="0" u="none" strike="noStrike" baseline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Regular"/>
              </a:rPr>
              <a:t>新药开发</a:t>
            </a:r>
            <a:endParaRPr lang="en-US" altLang="zh-CN" sz="2400" b="1" i="0" u="none" strike="noStrike" baseline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Pro-Regular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247001-09D5-A492-4744-D125FB228C1F}"/>
              </a:ext>
            </a:extLst>
          </p:cNvPr>
          <p:cNvGrpSpPr/>
          <p:nvPr/>
        </p:nvGrpSpPr>
        <p:grpSpPr>
          <a:xfrm>
            <a:off x="44447" y="1258595"/>
            <a:ext cx="12103105" cy="2461150"/>
            <a:chOff x="0" y="586852"/>
            <a:chExt cx="12103105" cy="246115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648FFAA-C063-C50A-40BC-2F9FEAE83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6852"/>
              <a:ext cx="1882056" cy="2461150"/>
            </a:xfrm>
            <a:prstGeom prst="rect">
              <a:avLst/>
            </a:prstGeom>
            <a:ln>
              <a:solidFill>
                <a:srgbClr val="D0DCF0"/>
              </a:solidFill>
            </a:ln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1689364-7DFC-61BE-0AC1-55DB40C03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27831" y="586852"/>
              <a:ext cx="1898810" cy="2461150"/>
            </a:xfrm>
            <a:prstGeom prst="rect">
              <a:avLst/>
            </a:prstGeom>
            <a:ln>
              <a:solidFill>
                <a:srgbClr val="D0DCF0"/>
              </a:solidFill>
            </a:ln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27983B7-5BEA-6F4A-95B7-28389A620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68903" y="586852"/>
              <a:ext cx="1898809" cy="2461149"/>
            </a:xfrm>
            <a:prstGeom prst="rect">
              <a:avLst/>
            </a:prstGeom>
            <a:ln>
              <a:solidFill>
                <a:srgbClr val="D0DCF0"/>
              </a:solidFill>
            </a:ln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B1A7849-A3DC-7019-6144-536DD4A18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14035" y="586853"/>
              <a:ext cx="1898808" cy="2461148"/>
            </a:xfrm>
            <a:prstGeom prst="rect">
              <a:avLst/>
            </a:prstGeom>
            <a:ln>
              <a:solidFill>
                <a:srgbClr val="D0DCF0"/>
              </a:solidFill>
            </a:ln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1A9F43B-0F59-508A-2BA3-23683C190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59165" y="586853"/>
              <a:ext cx="1898809" cy="2461148"/>
            </a:xfrm>
            <a:prstGeom prst="rect">
              <a:avLst/>
            </a:prstGeom>
            <a:ln>
              <a:solidFill>
                <a:srgbClr val="D0DCF0"/>
              </a:solidFill>
            </a:ln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3E1212B4-88AF-12C2-54BF-27072254E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204296" y="586853"/>
              <a:ext cx="1898809" cy="2461148"/>
            </a:xfrm>
            <a:prstGeom prst="rect">
              <a:avLst/>
            </a:prstGeom>
            <a:ln w="38100">
              <a:noFill/>
            </a:ln>
          </p:spPr>
        </p:pic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9C8ACB15-B84B-C82D-EECE-5D1675F002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12537" y="5951180"/>
            <a:ext cx="1735015" cy="39093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74EBCA9-88DB-E391-2326-3ADC0F01A5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70399" y="3149734"/>
            <a:ext cx="1247657" cy="5357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8377573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E07E761-92CE-F761-AC55-126083E5A901}"/>
              </a:ext>
            </a:extLst>
          </p:cNvPr>
          <p:cNvSpPr txBox="1">
            <a:spLocks/>
          </p:cNvSpPr>
          <p:nvPr/>
        </p:nvSpPr>
        <p:spPr>
          <a:xfrm>
            <a:off x="360364" y="358775"/>
            <a:ext cx="11471274" cy="828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Taylor &amp; Francis</a:t>
            </a:r>
            <a:r>
              <a:rPr lang="zh-CN" altLang="en-US" dirty="0"/>
              <a:t> 专家系列期刊专辑：专家见解</a:t>
            </a:r>
            <a:r>
              <a:rPr lang="en-US" altLang="zh-CN" dirty="0"/>
              <a:t>(Expert Opinion)</a:t>
            </a:r>
            <a:endParaRPr lang="en-US" dirty="0"/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568F5055-3B30-F005-A518-42BC74AD3988}"/>
              </a:ext>
            </a:extLst>
          </p:cNvPr>
          <p:cNvSpPr/>
          <p:nvPr/>
        </p:nvSpPr>
        <p:spPr>
          <a:xfrm>
            <a:off x="9711307" y="856242"/>
            <a:ext cx="2337556" cy="367431"/>
          </a:xfrm>
          <a:prstGeom prst="homePlate">
            <a:avLst>
              <a:gd name="adj" fmla="val 0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Regular"/>
              </a:rPr>
              <a:t>新药上市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Arrow: Pentagon 20">
            <a:extLst>
              <a:ext uri="{FF2B5EF4-FFF2-40B4-BE49-F238E27FC236}">
                <a16:creationId xmlns:a16="http://schemas.microsoft.com/office/drawing/2014/main" id="{CF66CE6D-118E-E605-274F-4D99CE1EAAC9}"/>
              </a:ext>
            </a:extLst>
          </p:cNvPr>
          <p:cNvSpPr/>
          <p:nvPr/>
        </p:nvSpPr>
        <p:spPr>
          <a:xfrm>
            <a:off x="4720857" y="856243"/>
            <a:ext cx="5128892" cy="367431"/>
          </a:xfrm>
          <a:prstGeom prst="homePlate">
            <a:avLst>
              <a:gd name="adj" fmla="val 30000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Regular"/>
              </a:rPr>
              <a:t>第三阶段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F152AC3F-B0FC-3DFB-76AA-82F53C6427C9}"/>
              </a:ext>
            </a:extLst>
          </p:cNvPr>
          <p:cNvSpPr/>
          <p:nvPr/>
        </p:nvSpPr>
        <p:spPr>
          <a:xfrm>
            <a:off x="1" y="856247"/>
            <a:ext cx="4933506" cy="367431"/>
          </a:xfrm>
          <a:prstGeom prst="homePlate">
            <a:avLst>
              <a:gd name="adj" fmla="val 30000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Regular"/>
              </a:rPr>
              <a:t>第二阶段</a:t>
            </a:r>
            <a:endParaRPr lang="en-US" altLang="zh-CN" sz="2400" b="1" i="0" u="none" strike="noStrike" baseline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Pro-Regular"/>
            </a:endParaRPr>
          </a:p>
        </p:txBody>
      </p:sp>
      <p:graphicFrame>
        <p:nvGraphicFramePr>
          <p:cNvPr id="23" name="Table 6">
            <a:extLst>
              <a:ext uri="{FF2B5EF4-FFF2-40B4-BE49-F238E27FC236}">
                <a16:creationId xmlns:a16="http://schemas.microsoft.com/office/drawing/2014/main" id="{84528798-46F2-3AE5-27B3-E924E362835B}"/>
              </a:ext>
            </a:extLst>
          </p:cNvPr>
          <p:cNvGraphicFramePr>
            <a:graphicFrameLocks noGrp="1"/>
          </p:cNvGraphicFramePr>
          <p:nvPr/>
        </p:nvGraphicFramePr>
        <p:xfrm>
          <a:off x="-27858" y="1707394"/>
          <a:ext cx="12106445" cy="4615548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421289">
                  <a:extLst>
                    <a:ext uri="{9D8B030D-6E8A-4147-A177-3AD203B41FA5}">
                      <a16:colId xmlns:a16="http://schemas.microsoft.com/office/drawing/2014/main" val="3356414699"/>
                    </a:ext>
                  </a:extLst>
                </a:gridCol>
                <a:gridCol w="2421289">
                  <a:extLst>
                    <a:ext uri="{9D8B030D-6E8A-4147-A177-3AD203B41FA5}">
                      <a16:colId xmlns:a16="http://schemas.microsoft.com/office/drawing/2014/main" val="4269359514"/>
                    </a:ext>
                  </a:extLst>
                </a:gridCol>
                <a:gridCol w="2421289">
                  <a:extLst>
                    <a:ext uri="{9D8B030D-6E8A-4147-A177-3AD203B41FA5}">
                      <a16:colId xmlns:a16="http://schemas.microsoft.com/office/drawing/2014/main" val="876750579"/>
                    </a:ext>
                  </a:extLst>
                </a:gridCol>
                <a:gridCol w="2421289">
                  <a:extLst>
                    <a:ext uri="{9D8B030D-6E8A-4147-A177-3AD203B41FA5}">
                      <a16:colId xmlns:a16="http://schemas.microsoft.com/office/drawing/2014/main" val="1335617533"/>
                    </a:ext>
                  </a:extLst>
                </a:gridCol>
                <a:gridCol w="2421289">
                  <a:extLst>
                    <a:ext uri="{9D8B030D-6E8A-4147-A177-3AD203B41FA5}">
                      <a16:colId xmlns:a16="http://schemas.microsoft.com/office/drawing/2014/main" val="1128232443"/>
                    </a:ext>
                  </a:extLst>
                </a:gridCol>
              </a:tblGrid>
              <a:tr h="1836987">
                <a:tc gridSpan="2">
                  <a:txBody>
                    <a:bodyPr/>
                    <a:lstStyle/>
                    <a:p>
                      <a:endParaRPr lang="en-US" sz="1400" dirty="0"/>
                    </a:p>
                    <a:p>
                      <a:endParaRPr lang="en-US" sz="105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567242"/>
                  </a:ext>
                </a:extLst>
              </a:tr>
              <a:tr h="82120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Expert Opinion on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Drug Delivery</a:t>
                      </a:r>
                    </a:p>
                    <a:p>
                      <a:pPr marL="0" algn="ctr" defTabSz="914400" rtl="0" eaLnBrk="1" latinLnBrk="0" hangingPunct="1"/>
                      <a:r>
                        <a:rPr lang="zh-CN" alt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药物输送专家见解</a:t>
                      </a:r>
                      <a:endParaRPr lang="en-US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Expert Opinion on Drug Metabolism &amp; Toxicology</a:t>
                      </a:r>
                    </a:p>
                    <a:p>
                      <a:pPr marL="0" algn="ctr" defTabSz="914400" rtl="0" eaLnBrk="1" latinLnBrk="0" hangingPunct="1"/>
                      <a:r>
                        <a:rPr lang="zh-CN" alt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药物代谢与药物毒理学专家见解</a:t>
                      </a:r>
                      <a:endParaRPr lang="en-US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Expert Opinion on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Emerging Drugs</a:t>
                      </a:r>
                    </a:p>
                    <a:p>
                      <a:pPr marL="0" algn="ctr" defTabSz="914400" rtl="0" eaLnBrk="1" latinLnBrk="0" hangingPunct="1"/>
                      <a:r>
                        <a:rPr lang="zh-CN" alt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新兴药物专家见解</a:t>
                      </a:r>
                      <a:endParaRPr lang="en-US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Expert Opinion on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Pharmacotherapy</a:t>
                      </a:r>
                    </a:p>
                    <a:p>
                      <a:pPr marL="0" algn="ctr" defTabSz="914400" rtl="0" eaLnBrk="1" latinLnBrk="0" hangingPunct="1"/>
                      <a:r>
                        <a:rPr lang="zh-CN" alt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药物治疗专家见解</a:t>
                      </a:r>
                      <a:endParaRPr lang="en-US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Expert Opinion on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Drug Safety</a:t>
                      </a:r>
                    </a:p>
                    <a:p>
                      <a:pPr marL="0" algn="ctr" defTabSz="914400" rtl="0" eaLnBrk="1" latinLnBrk="0" hangingPunct="1"/>
                      <a:r>
                        <a:rPr lang="zh-CN" altLang="en-US" sz="14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药品安全性专家见解</a:t>
                      </a:r>
                      <a:endParaRPr lang="en-US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613830"/>
                  </a:ext>
                </a:extLst>
              </a:tr>
              <a:tr h="28036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影响因子：</a:t>
                      </a: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5.4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影响因子：</a:t>
                      </a: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3.4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影响因子：</a:t>
                      </a: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影响因子：</a:t>
                      </a: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影响因子：</a:t>
                      </a: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379715"/>
                  </a:ext>
                </a:extLst>
              </a:tr>
              <a:tr h="29771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CiteScore</a:t>
                      </a:r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altLang="zh-CN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10.5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CiteScore</a:t>
                      </a:r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altLang="zh-CN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7.2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CiteScore</a:t>
                      </a:r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altLang="zh-CN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4.7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CiteScore</a:t>
                      </a:r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altLang="zh-CN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4.6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CiteScore</a:t>
                      </a:r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altLang="zh-CN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5.1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3803522"/>
                  </a:ext>
                </a:extLst>
              </a:tr>
              <a:tr h="80201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药物传输技术与新药制剂。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药物吸收、分布、代谢、排泄</a:t>
                      </a:r>
                      <a:r>
                        <a:rPr lang="en-US" altLang="zh-CN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毒理学方面的研究方法以及特定某种或某类药物的代谢、代谢动力学及其毒理学的相关问题。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主要关注完成研发阶段即将正式投入使用的药品，分析何种新药即将上市以及该新药对疾病管理的影响。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新获批的或即将上市的药品和药物品类。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药品上市后的药物警戒研究及上市药品的安全性与不良反应案例。</a:t>
                      </a:r>
                      <a:endParaRPr lang="en-US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866472"/>
                  </a:ext>
                </a:extLst>
              </a:tr>
              <a:tr h="31129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MEDLINE-indexed</a:t>
                      </a:r>
                    </a:p>
                  </a:txBody>
                  <a:tcPr marT="0" marB="0" anchor="ctr" anchorCtr="1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MEDLINE-indexed</a:t>
                      </a:r>
                    </a:p>
                  </a:txBody>
                  <a:tcPr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MEDLINE-indexed</a:t>
                      </a:r>
                    </a:p>
                  </a:txBody>
                  <a:tcPr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MEDLINE-indexed</a:t>
                      </a:r>
                    </a:p>
                  </a:txBody>
                  <a:tcPr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MEDLINE-indexed</a:t>
                      </a:r>
                    </a:p>
                  </a:txBody>
                  <a:tcPr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210644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3F7E86F4-A485-62CA-C6F6-BA12B2560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50" y="1269181"/>
            <a:ext cx="1907169" cy="246115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C557A9-2BCD-B6F8-73A3-A1DB658FC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866" y="1262247"/>
            <a:ext cx="1903106" cy="246671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10AD0D5-2277-EB5D-4CF6-4E9F5A9E2A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7762" y="1262247"/>
            <a:ext cx="1903106" cy="246115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C130D92-92BA-C1C5-657F-768B4911F0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0583" y="1269181"/>
            <a:ext cx="1903106" cy="245421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10043CB-A637-DAED-0DC5-4456D34452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28532" y="1269181"/>
            <a:ext cx="1903106" cy="245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7699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8E37E0-45DD-F604-7732-63237FAD0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830" y="1235906"/>
            <a:ext cx="9906339" cy="562209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A32FC7C-4D21-4447-BD92-F50FC730A004}"/>
              </a:ext>
            </a:extLst>
          </p:cNvPr>
          <p:cNvSpPr txBox="1">
            <a:spLocks/>
          </p:cNvSpPr>
          <p:nvPr/>
        </p:nvSpPr>
        <p:spPr bwMode="auto">
          <a:xfrm>
            <a:off x="1559984" y="341313"/>
            <a:ext cx="891328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9pPr>
          </a:lstStyle>
          <a:p>
            <a:pPr algn="l"/>
            <a:r>
              <a:rPr lang="zh-CN" altLang="en-US" sz="2500" kern="0" dirty="0">
                <a:latin typeface="Calibri" panose="020F0502020204030204" pitchFamily="34" charset="0"/>
              </a:rPr>
              <a:t>访问路径</a:t>
            </a:r>
            <a:endParaRPr lang="en-GB" sz="2500" kern="0" dirty="0">
              <a:latin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2C68901-AE0A-4B4E-9813-961E16F97982}"/>
              </a:ext>
            </a:extLst>
          </p:cNvPr>
          <p:cNvSpPr/>
          <p:nvPr/>
        </p:nvSpPr>
        <p:spPr>
          <a:xfrm>
            <a:off x="7484402" y="1537397"/>
            <a:ext cx="325474" cy="23964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8F2ABE-ED22-D967-0631-DF42D298C0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39" t="3565" r="6729" b="8644"/>
          <a:stretch/>
        </p:blipFill>
        <p:spPr>
          <a:xfrm>
            <a:off x="3211032" y="1456660"/>
            <a:ext cx="5975497" cy="1733108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5A51EA7-70AB-43FE-BADF-5C014A38BDB1}"/>
              </a:ext>
            </a:extLst>
          </p:cNvPr>
          <p:cNvSpPr/>
          <p:nvPr/>
        </p:nvSpPr>
        <p:spPr>
          <a:xfrm>
            <a:off x="3356195" y="1955800"/>
            <a:ext cx="409355" cy="17386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EAB02DF-6BDA-3E99-10A7-5786A93BFC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830" y="1238857"/>
            <a:ext cx="9906339" cy="56191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0515046-0F83-FBCE-764B-922DDE7DE26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869"/>
          <a:stretch/>
        </p:blipFill>
        <p:spPr>
          <a:xfrm>
            <a:off x="1142830" y="3990343"/>
            <a:ext cx="9913713" cy="534669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3D307D7-7C05-4E09-842F-22F9422D92B0}"/>
              </a:ext>
            </a:extLst>
          </p:cNvPr>
          <p:cNvCxnSpPr/>
          <p:nvPr/>
        </p:nvCxnSpPr>
        <p:spPr>
          <a:xfrm flipH="1" flipV="1">
            <a:off x="4370925" y="5648416"/>
            <a:ext cx="911343" cy="2286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B2160C7-4B94-4B91-9B8A-D2433D1C790A}"/>
              </a:ext>
            </a:extLst>
          </p:cNvPr>
          <p:cNvCxnSpPr/>
          <p:nvPr/>
        </p:nvCxnSpPr>
        <p:spPr>
          <a:xfrm flipH="1" flipV="1">
            <a:off x="7710048" y="4610410"/>
            <a:ext cx="911343" cy="2286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69CDF99-D229-450E-B946-61B9CB2D305D}"/>
              </a:ext>
            </a:extLst>
          </p:cNvPr>
          <p:cNvCxnSpPr/>
          <p:nvPr/>
        </p:nvCxnSpPr>
        <p:spPr>
          <a:xfrm flipH="1" flipV="1">
            <a:off x="4679767" y="6213338"/>
            <a:ext cx="911343" cy="2286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699181E-3DEE-5A82-C388-AA6769BF8955}"/>
              </a:ext>
            </a:extLst>
          </p:cNvPr>
          <p:cNvCxnSpPr/>
          <p:nvPr/>
        </p:nvCxnSpPr>
        <p:spPr>
          <a:xfrm flipH="1" flipV="1">
            <a:off x="4114333" y="2435250"/>
            <a:ext cx="911343" cy="2286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5E552BD-5C8A-CB7F-C239-29E4A674245B}"/>
              </a:ext>
            </a:extLst>
          </p:cNvPr>
          <p:cNvCxnSpPr/>
          <p:nvPr/>
        </p:nvCxnSpPr>
        <p:spPr>
          <a:xfrm flipH="1" flipV="1">
            <a:off x="6095999" y="4763658"/>
            <a:ext cx="911343" cy="2286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0CBA1D3F-1BB4-500A-5B34-F34452C614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2829" y="1231720"/>
            <a:ext cx="9913713" cy="562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1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7.40741E-7 L -0.00026 -0.4032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20162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ECCDAF-9444-4040-A1AC-78E54F47B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2" y="1323932"/>
            <a:ext cx="9785555" cy="554771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A32FC7C-4D21-4447-BD92-F50FC730A004}"/>
              </a:ext>
            </a:extLst>
          </p:cNvPr>
          <p:cNvSpPr txBox="1">
            <a:spLocks/>
          </p:cNvSpPr>
          <p:nvPr/>
        </p:nvSpPr>
        <p:spPr bwMode="auto">
          <a:xfrm>
            <a:off x="1559984" y="341313"/>
            <a:ext cx="891328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99"/>
                </a:solidFill>
                <a:latin typeface="Stone Sans ITC TT" pitchFamily="2" charset="0"/>
              </a:defRPr>
            </a:lvl9pPr>
          </a:lstStyle>
          <a:p>
            <a:pPr algn="l"/>
            <a:r>
              <a:rPr lang="zh-CN" altLang="en-US" sz="2500" kern="0" dirty="0">
                <a:latin typeface="Calibri" panose="020F0502020204030204" pitchFamily="34" charset="0"/>
              </a:rPr>
              <a:t>校外访问</a:t>
            </a:r>
            <a:endParaRPr lang="en-GB" sz="2500" kern="0" dirty="0">
              <a:latin typeface="Calibri" panose="020F0502020204030204" pitchFamily="3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2A04FE3-F3D8-4AB9-BFAF-E124C7FB401C}"/>
              </a:ext>
            </a:extLst>
          </p:cNvPr>
          <p:cNvCxnSpPr>
            <a:cxnSpLocks/>
          </p:cNvCxnSpPr>
          <p:nvPr/>
        </p:nvCxnSpPr>
        <p:spPr>
          <a:xfrm flipV="1">
            <a:off x="1787858" y="3829026"/>
            <a:ext cx="477671" cy="18765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E6AFBD77-5533-46FB-9F0C-A4D55200F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1462" y="1310284"/>
            <a:ext cx="9785555" cy="5547716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2C68901-AE0A-4B4E-9813-961E16F97982}"/>
              </a:ext>
            </a:extLst>
          </p:cNvPr>
          <p:cNvSpPr/>
          <p:nvPr/>
        </p:nvSpPr>
        <p:spPr>
          <a:xfrm>
            <a:off x="4596013" y="3301685"/>
            <a:ext cx="3114971" cy="27402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348932B-BCA4-45FA-AA71-B96E8E89DE88}"/>
              </a:ext>
            </a:extLst>
          </p:cNvPr>
          <p:cNvCxnSpPr>
            <a:cxnSpLocks/>
          </p:cNvCxnSpPr>
          <p:nvPr/>
        </p:nvCxnSpPr>
        <p:spPr>
          <a:xfrm flipV="1">
            <a:off x="4118342" y="3114028"/>
            <a:ext cx="477671" cy="18765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A569F6CC-38BC-AAD6-F957-E319C63E59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461" y="1296636"/>
            <a:ext cx="9908259" cy="557339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5A51EA7-70AB-43FE-BADF-5C014A38BDB1}"/>
              </a:ext>
            </a:extLst>
          </p:cNvPr>
          <p:cNvSpPr/>
          <p:nvPr/>
        </p:nvSpPr>
        <p:spPr>
          <a:xfrm>
            <a:off x="8405287" y="2177716"/>
            <a:ext cx="1833587" cy="2063654"/>
          </a:xfrm>
          <a:prstGeom prst="roundRect">
            <a:avLst>
              <a:gd name="adj" fmla="val 361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87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D1926-67DC-AE6B-9490-FB37F79E5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B9167-78BC-104B-6956-0C991F615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远程访问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1B8CE1-4F3C-837E-26A7-3FADF29CC8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4756A3-78E8-3933-F94D-FBD4C528E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000" dirty="0"/>
              <a:t>提供多重远程访问方式</a:t>
            </a:r>
            <a:endParaRPr lang="en-US" altLang="zh-CN" sz="2000" dirty="0"/>
          </a:p>
          <a:p>
            <a:pPr marL="342900" indent="-342900">
              <a:buAutoNum type="alphaLcPeriod"/>
            </a:pPr>
            <a:r>
              <a:rPr lang="zh-CN" altLang="en-US" sz="2000" dirty="0"/>
              <a:t>校园</a:t>
            </a:r>
            <a:r>
              <a:rPr lang="en-US" altLang="zh-CN" sz="2000" dirty="0"/>
              <a:t>VPN</a:t>
            </a:r>
          </a:p>
          <a:p>
            <a:pPr marL="342900" indent="-342900">
              <a:buFont typeface="Arial" panose="020B0604020202020204" pitchFamily="34" charset="0"/>
              <a:buAutoNum type="alphaLcPeriod"/>
            </a:pPr>
            <a:r>
              <a:rPr lang="zh-CN" altLang="en-US" sz="2000" dirty="0"/>
              <a:t>支持</a:t>
            </a:r>
            <a:r>
              <a:rPr lang="en-US" altLang="zh-CN" sz="2000" dirty="0"/>
              <a:t>CARSI</a:t>
            </a:r>
            <a:r>
              <a:rPr lang="zh-CN" altLang="en-US" sz="2000" dirty="0"/>
              <a:t>远程访问；</a:t>
            </a:r>
            <a:endParaRPr lang="en-US" altLang="zh-CN" sz="2000" dirty="0"/>
          </a:p>
          <a:p>
            <a:pPr marL="342900" indent="-342900">
              <a:buAutoNum type="alphaLcPeriod"/>
            </a:pPr>
            <a:r>
              <a:rPr lang="zh-CN" altLang="en-US" sz="2000" dirty="0"/>
              <a:t>读者仅需在机构</a:t>
            </a:r>
            <a:r>
              <a:rPr lang="en-US" altLang="zh-CN" sz="2000" dirty="0"/>
              <a:t>IP</a:t>
            </a:r>
            <a:r>
              <a:rPr lang="zh-CN" altLang="en-US" sz="2000" dirty="0"/>
              <a:t>范围内注册并登录个人账号，即可获得为期</a:t>
            </a:r>
            <a:r>
              <a:rPr lang="en-US" altLang="zh-CN" sz="2000" dirty="0"/>
              <a:t>90</a:t>
            </a:r>
            <a:r>
              <a:rPr lang="zh-CN" altLang="en-US" sz="2000" dirty="0"/>
              <a:t>天远程访问机构订阅内容的权限。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13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0B22CA-47EB-1E01-A970-9BF5FFCC50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46484" y="827408"/>
            <a:ext cx="9699032" cy="5502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1AF651-9529-E906-F785-7F5B8C5DF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远程访问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23E5E-A91E-32FA-835E-5C88B91BF5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3FA5B93-ECA0-5968-3346-1CE18F62E3CC}"/>
              </a:ext>
            </a:extLst>
          </p:cNvPr>
          <p:cNvSpPr/>
          <p:nvPr/>
        </p:nvSpPr>
        <p:spPr>
          <a:xfrm>
            <a:off x="8240443" y="936283"/>
            <a:ext cx="1023582" cy="25049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053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F196F-9A5E-E454-9B04-E61DD88DD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EC66A-CB7F-2889-BE72-023FE6AF7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平台特点 </a:t>
            </a:r>
            <a:r>
              <a:rPr lang="en-US" altLang="zh-CN" dirty="0"/>
              <a:t>— </a:t>
            </a:r>
            <a:r>
              <a:rPr lang="zh-CN" altLang="en-US" dirty="0"/>
              <a:t>发现 </a:t>
            </a:r>
            <a:r>
              <a:rPr lang="en-US" altLang="zh-CN" dirty="0"/>
              <a:t>· </a:t>
            </a:r>
            <a:r>
              <a:rPr lang="zh-CN" altLang="en-US" dirty="0"/>
              <a:t>学习 </a:t>
            </a:r>
            <a:r>
              <a:rPr lang="en-US" altLang="zh-CN" dirty="0"/>
              <a:t>· </a:t>
            </a:r>
            <a:r>
              <a:rPr lang="zh-CN" altLang="en-US" dirty="0"/>
              <a:t>分享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D705FE-A652-034A-D8CF-E6226CB8AB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6484" y="827408"/>
            <a:ext cx="9699032" cy="550210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DD676D-274C-11C1-6C44-CD06C18F4A9F}"/>
              </a:ext>
            </a:extLst>
          </p:cNvPr>
          <p:cNvSpPr/>
          <p:nvPr/>
        </p:nvSpPr>
        <p:spPr>
          <a:xfrm>
            <a:off x="6439127" y="914181"/>
            <a:ext cx="1023582" cy="3032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4D507-08FB-2B1B-9507-761F6E0485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sz="2000" dirty="0">
                <a:solidFill>
                  <a:schemeClr val="accent1"/>
                </a:solidFill>
                <a:latin typeface="+mn-ea"/>
                <a:ea typeface="+mn-ea"/>
              </a:rPr>
              <a:t>www.tandfonline.com</a:t>
            </a:r>
            <a:endParaRPr lang="en-US" sz="2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465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07407E-6 L 0.18711 0.002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49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80F49-8D1B-2AB2-5E7E-E4E480C24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平台功能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63C9C-CE4E-77B9-B535-ADD81856D9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B17B-DAA5-9CF9-5353-F63A8F7B5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/>
              <a:t>搜索文献：查找学者感兴趣的文章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/>
              <a:t>文章页面：帮助学者省时省力的开展科研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/>
              <a:t>期刊页面：了解专业领域的期刊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43645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9A4F9-C6A7-339C-5377-2FED4C972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31414-F414-17C3-E621-4105E78F8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平台功能 </a:t>
            </a:r>
            <a:r>
              <a:rPr lang="en-US" altLang="zh-CN" dirty="0"/>
              <a:t>— </a:t>
            </a:r>
            <a:r>
              <a:rPr lang="zh-CN" altLang="en-US" dirty="0"/>
              <a:t>检索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C4F78-9B9A-F890-2F5B-7AF3FC12BB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A23E04-84A6-212F-50F9-126253FAC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82FA1E-BA22-BBF2-CAC0-DC2D5C9C88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424" y="967343"/>
            <a:ext cx="7409523" cy="420288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87F25B-D5C6-7AD9-03E4-879477E8DCA4}"/>
              </a:ext>
            </a:extLst>
          </p:cNvPr>
          <p:cNvSpPr/>
          <p:nvPr/>
        </p:nvSpPr>
        <p:spPr>
          <a:xfrm>
            <a:off x="2502568" y="3000790"/>
            <a:ext cx="760924" cy="25814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Source Han Sans CN Regular" panose="020B0500000000000000" pitchFamily="34" charset="-12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A8A356-60CA-E4A0-114F-8F366445B7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559406" y="1397824"/>
            <a:ext cx="7409522" cy="420288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D6B18D0-FBA9-0904-99D2-C3925880520C}"/>
              </a:ext>
            </a:extLst>
          </p:cNvPr>
          <p:cNvSpPr/>
          <p:nvPr/>
        </p:nvSpPr>
        <p:spPr>
          <a:xfrm>
            <a:off x="1841351" y="3960771"/>
            <a:ext cx="6360954" cy="1431207"/>
          </a:xfrm>
          <a:prstGeom prst="roundRect">
            <a:avLst>
              <a:gd name="adj" fmla="val 1228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Source Han Sans CN Regular" panose="020B0500000000000000" pitchFamily="34" charset="-12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5FF951-19D7-0E94-8268-943EAEEEB4F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8312" y="1862675"/>
            <a:ext cx="7398365" cy="41932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6094F8-6759-2C5B-DB94-D47C6156AD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936" y="2235679"/>
            <a:ext cx="7409524" cy="4202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596F44-DD4C-7876-067E-B5C4CFACDF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1715" y="684000"/>
            <a:ext cx="9988570" cy="56657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BFEE1B-52C4-8105-F9D7-DB3604D1BC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716" y="684000"/>
            <a:ext cx="9988568" cy="56613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35FB0F4-7F24-C762-9A70-6B3C21E874A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2" b="7972"/>
          <a:stretch/>
        </p:blipFill>
        <p:spPr>
          <a:xfrm>
            <a:off x="3148311" y="1972731"/>
            <a:ext cx="5875893" cy="145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3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EC234D5-4E09-92B2-F212-1E453D8AA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289177"/>
            <a:ext cx="7553325" cy="1015501"/>
          </a:xfrm>
        </p:spPr>
        <p:txBody>
          <a:bodyPr anchor="ctr" anchorCtr="0"/>
          <a:lstStyle/>
          <a:p>
            <a:r>
              <a:rPr lang="en-US" sz="4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Taylor &amp; Francis</a:t>
            </a:r>
            <a:r>
              <a:rPr lang="zh-CN" altLang="en-US" sz="4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出版集团</a:t>
            </a:r>
            <a:endParaRPr lang="en-US" sz="4400" dirty="0">
              <a:latin typeface="Noto Sans SC" panose="020B0200000000000000" pitchFamily="34" charset="-128"/>
              <a:ea typeface="Noto Sans SC" panose="020B0200000000000000" pitchFamily="34" charset="-128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EA0E18-56A6-78A3-E3E6-87E2BF51D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363" y="1441156"/>
            <a:ext cx="7553325" cy="3599407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创建于</a:t>
            </a:r>
            <a:r>
              <a:rPr lang="en-US" altLang="zh-CN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1798</a:t>
            </a: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年，出版</a:t>
            </a:r>
            <a:r>
              <a:rPr lang="en-US" altLang="zh-CN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2500</a:t>
            </a: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余种学术期刊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最早商业运作学术期刊的出版社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全球最大的社会科学出版社；</a:t>
            </a:r>
            <a:r>
              <a:rPr lang="en-US" altLang="zh-CN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40%</a:t>
            </a: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的人文社科类期刊被</a:t>
            </a:r>
            <a:r>
              <a:rPr lang="en-US" altLang="zh-CN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SSCI/A&amp;HCI</a:t>
            </a: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收录；</a:t>
            </a:r>
            <a:r>
              <a:rPr lang="en-US" altLang="zh-CN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80%</a:t>
            </a: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的科技类期刊被</a:t>
            </a:r>
            <a:r>
              <a:rPr lang="en-US" altLang="zh-CN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SCIE </a:t>
            </a: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收录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altLang="zh-CN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2500+</a:t>
            </a: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期刊，</a:t>
            </a:r>
            <a:r>
              <a:rPr lang="en-US" altLang="zh-CN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2300+</a:t>
            </a: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为</a:t>
            </a:r>
            <a:r>
              <a:rPr lang="en-US" altLang="zh-CN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Open Select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合作伙伴 </a:t>
            </a:r>
            <a:r>
              <a:rPr lang="en-US" altLang="zh-CN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– </a:t>
            </a: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与</a:t>
            </a:r>
            <a:r>
              <a:rPr lang="en-US" altLang="zh-CN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750</a:t>
            </a: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家学协会和大学合作；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全球网络 </a:t>
            </a:r>
            <a:r>
              <a:rPr lang="en-US" altLang="zh-CN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– 20 </a:t>
            </a: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家代表处遍布全球各大洲：北京、新加坡、东京、牛津 、费城、墨尔本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旗下品牌：</a:t>
            </a:r>
            <a:endParaRPr lang="en-US" sz="1400" dirty="0">
              <a:latin typeface="Noto Sans SC" panose="020B0200000000000000" pitchFamily="34" charset="-128"/>
              <a:ea typeface="Noto Sans SC" panose="020B0200000000000000" pitchFamily="34" charset="-128"/>
            </a:endParaRPr>
          </a:p>
        </p:txBody>
      </p:sp>
      <p:pic>
        <p:nvPicPr>
          <p:cNvPr id="8" name="Picture 3" descr="Philosophical magazine">
            <a:extLst>
              <a:ext uri="{FF2B5EF4-FFF2-40B4-BE49-F238E27FC236}">
                <a16:creationId xmlns:a16="http://schemas.microsoft.com/office/drawing/2014/main" id="{1648F6EB-82ED-7E04-4500-AF6CDBC5E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578" y="76293"/>
            <a:ext cx="1801677" cy="241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Philosophical Magazine">
            <a:extLst>
              <a:ext uri="{FF2B5EF4-FFF2-40B4-BE49-F238E27FC236}">
                <a16:creationId xmlns:a16="http://schemas.microsoft.com/office/drawing/2014/main" id="{ECD0B83F-2DC5-C85F-1ADB-97C6D2DB9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178" y="957879"/>
            <a:ext cx="1855932" cy="2665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3E393731-F38D-A868-D42F-9B3A287AD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563" y="2729148"/>
            <a:ext cx="2050342" cy="245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A3D6408B-A459-B7C8-547B-DEC7DDF16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735" y="3606471"/>
            <a:ext cx="2155265" cy="28300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T&amp;F_Blue_pos">
            <a:extLst>
              <a:ext uri="{FF2B5EF4-FFF2-40B4-BE49-F238E27FC236}">
                <a16:creationId xmlns:a16="http://schemas.microsoft.com/office/drawing/2014/main" id="{AE3783D9-E9D5-36FE-B26E-4F6B63055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58" y="4711930"/>
            <a:ext cx="261778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>
            <a:extLst>
              <a:ext uri="{FF2B5EF4-FFF2-40B4-BE49-F238E27FC236}">
                <a16:creationId xmlns:a16="http://schemas.microsoft.com/office/drawing/2014/main" id="{2AB97221-D86F-863B-CFB5-5D063B670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747" y="4674498"/>
            <a:ext cx="2050341" cy="73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Routledge_Blue_pos">
            <a:extLst>
              <a:ext uri="{FF2B5EF4-FFF2-40B4-BE49-F238E27FC236}">
                <a16:creationId xmlns:a16="http://schemas.microsoft.com/office/drawing/2014/main" id="{BAE32C4C-6490-BD57-6DDD-EE4B1618D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243" y="4709160"/>
            <a:ext cx="2224087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“cogent oa”的图片搜索结果">
            <a:extLst>
              <a:ext uri="{FF2B5EF4-FFF2-40B4-BE49-F238E27FC236}">
                <a16:creationId xmlns:a16="http://schemas.microsoft.com/office/drawing/2014/main" id="{888D1D6D-CB5E-59FC-F85E-E73B1147F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42" y="5603307"/>
            <a:ext cx="3317983" cy="52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53E77CBC-D0F5-3EB1-F6C3-F7695CAA1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971" y="5637606"/>
            <a:ext cx="2319952" cy="48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E3BC314-BB64-0B1C-E2EC-8835C539B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43" y="5226839"/>
            <a:ext cx="1209676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87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EB0A0-94C1-5F0B-BA32-C1DE6A7A2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C7966-B5AE-B5EC-A023-1AEFE7025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平台功能 </a:t>
            </a:r>
            <a:r>
              <a:rPr lang="en-US" altLang="zh-CN" dirty="0"/>
              <a:t>— </a:t>
            </a:r>
            <a:r>
              <a:rPr lang="zh-CN" altLang="en-US" dirty="0"/>
              <a:t>检索结果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521AA-0CEC-1CA8-D347-36214E579F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D13F6-EA04-D7FE-349E-D40DA1459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EA963B-AB70-5762-4757-FF107A8C2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9261" y="798764"/>
            <a:ext cx="9773476" cy="554644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4614218-3E36-4C62-3AF2-A9AE6D8221DD}"/>
              </a:ext>
            </a:extLst>
          </p:cNvPr>
          <p:cNvCxnSpPr>
            <a:cxnSpLocks/>
          </p:cNvCxnSpPr>
          <p:nvPr/>
        </p:nvCxnSpPr>
        <p:spPr>
          <a:xfrm>
            <a:off x="4836693" y="3623788"/>
            <a:ext cx="3705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6EA973-2F6A-3F39-E1B5-C2DB4E9FCFA9}"/>
              </a:ext>
            </a:extLst>
          </p:cNvPr>
          <p:cNvCxnSpPr>
            <a:cxnSpLocks/>
          </p:cNvCxnSpPr>
          <p:nvPr/>
        </p:nvCxnSpPr>
        <p:spPr>
          <a:xfrm>
            <a:off x="5255345" y="5765831"/>
            <a:ext cx="3634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4BEDADD2-6EBA-92B9-3830-BECBBBB7AA98}"/>
              </a:ext>
            </a:extLst>
          </p:cNvPr>
          <p:cNvSpPr/>
          <p:nvPr/>
        </p:nvSpPr>
        <p:spPr>
          <a:xfrm>
            <a:off x="4747952" y="968353"/>
            <a:ext cx="4568659" cy="21437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E217611-945E-4845-C2B3-69BCE5105ED0}"/>
              </a:ext>
            </a:extLst>
          </p:cNvPr>
          <p:cNvCxnSpPr>
            <a:cxnSpLocks/>
          </p:cNvCxnSpPr>
          <p:nvPr/>
        </p:nvCxnSpPr>
        <p:spPr>
          <a:xfrm>
            <a:off x="5197644" y="4687918"/>
            <a:ext cx="3729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12">
            <a:extLst>
              <a:ext uri="{FF2B5EF4-FFF2-40B4-BE49-F238E27FC236}">
                <a16:creationId xmlns:a16="http://schemas.microsoft.com/office/drawing/2014/main" id="{DAA2C409-8CDE-F16A-55CF-1924295F5A71}"/>
              </a:ext>
            </a:extLst>
          </p:cNvPr>
          <p:cNvSpPr/>
          <p:nvPr/>
        </p:nvSpPr>
        <p:spPr>
          <a:xfrm>
            <a:off x="4187758" y="1938899"/>
            <a:ext cx="2068663" cy="20522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98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BF4BD-BAD5-71DA-5949-A3F5C585A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844B324-2A0B-C64E-2A14-A9C96E61A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7674" y="798641"/>
            <a:ext cx="9773476" cy="554644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51F435B-08E4-CC2F-5026-FB7FEC69EC8B}"/>
              </a:ext>
            </a:extLst>
          </p:cNvPr>
          <p:cNvGrpSpPr/>
          <p:nvPr/>
        </p:nvGrpSpPr>
        <p:grpSpPr>
          <a:xfrm>
            <a:off x="9486751" y="4091612"/>
            <a:ext cx="368969" cy="1443792"/>
            <a:chOff x="9497615" y="5075827"/>
            <a:chExt cx="390664" cy="1326024"/>
          </a:xfrm>
        </p:grpSpPr>
        <p:sp>
          <p:nvSpPr>
            <p:cNvPr id="17" name="Rounded Rectangle 12">
              <a:extLst>
                <a:ext uri="{FF2B5EF4-FFF2-40B4-BE49-F238E27FC236}">
                  <a16:creationId xmlns:a16="http://schemas.microsoft.com/office/drawing/2014/main" id="{83FF962D-B2B4-61BF-CF36-99460DB5F647}"/>
                </a:ext>
              </a:extLst>
            </p:cNvPr>
            <p:cNvSpPr/>
            <p:nvPr/>
          </p:nvSpPr>
          <p:spPr>
            <a:xfrm>
              <a:off x="9505507" y="5075827"/>
              <a:ext cx="382772" cy="325747"/>
            </a:xfrm>
            <a:prstGeom prst="roundRect">
              <a:avLst/>
            </a:prstGeom>
            <a:noFill/>
            <a:ln w="28575">
              <a:solidFill>
                <a:srgbClr val="FF9933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ea typeface="Source Han Sans CN Regular" panose="020B0500000000000000" pitchFamily="34" charset="-128"/>
              </a:endParaRPr>
            </a:p>
          </p:txBody>
        </p:sp>
        <p:sp>
          <p:nvSpPr>
            <p:cNvPr id="18" name="Rounded Rectangle 12">
              <a:extLst>
                <a:ext uri="{FF2B5EF4-FFF2-40B4-BE49-F238E27FC236}">
                  <a16:creationId xmlns:a16="http://schemas.microsoft.com/office/drawing/2014/main" id="{BE30AF63-4F40-1283-73DE-41C7AEDF519A}"/>
                </a:ext>
              </a:extLst>
            </p:cNvPr>
            <p:cNvSpPr/>
            <p:nvPr/>
          </p:nvSpPr>
          <p:spPr>
            <a:xfrm>
              <a:off x="9497615" y="6076104"/>
              <a:ext cx="390663" cy="325747"/>
            </a:xfrm>
            <a:prstGeom prst="roundRect">
              <a:avLst/>
            </a:prstGeom>
            <a:noFill/>
            <a:ln w="28575">
              <a:solidFill>
                <a:srgbClr val="FF9933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ea typeface="Source Han Sans CN Regular" panose="020B0500000000000000" pitchFamily="34" charset="-128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A568B94-5C1A-18F3-840E-F4840C6BFC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7674" y="798641"/>
            <a:ext cx="9773476" cy="554644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926184A-6984-EB60-D479-C00F2B5D8024}"/>
              </a:ext>
            </a:extLst>
          </p:cNvPr>
          <p:cNvGrpSpPr/>
          <p:nvPr/>
        </p:nvGrpSpPr>
        <p:grpSpPr>
          <a:xfrm>
            <a:off x="9480884" y="4219073"/>
            <a:ext cx="368969" cy="1588169"/>
            <a:chOff x="9497615" y="5075827"/>
            <a:chExt cx="390664" cy="1458625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C7087455-7FDD-5FFD-C4A5-8D977381478D}"/>
                </a:ext>
              </a:extLst>
            </p:cNvPr>
            <p:cNvSpPr/>
            <p:nvPr/>
          </p:nvSpPr>
          <p:spPr>
            <a:xfrm>
              <a:off x="9505507" y="5075827"/>
              <a:ext cx="382772" cy="325747"/>
            </a:xfrm>
            <a:prstGeom prst="roundRect">
              <a:avLst/>
            </a:prstGeom>
            <a:noFill/>
            <a:ln w="28575">
              <a:solidFill>
                <a:srgbClr val="FF9933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ea typeface="Source Han Sans CN Regular" panose="020B0500000000000000" pitchFamily="34" charset="-128"/>
              </a:endParaRPr>
            </a:p>
          </p:txBody>
        </p:sp>
        <p:sp>
          <p:nvSpPr>
            <p:cNvPr id="14" name="Rounded Rectangle 12">
              <a:extLst>
                <a:ext uri="{FF2B5EF4-FFF2-40B4-BE49-F238E27FC236}">
                  <a16:creationId xmlns:a16="http://schemas.microsoft.com/office/drawing/2014/main" id="{BA917CFF-7C1C-640F-212E-C2560FEC3072}"/>
                </a:ext>
              </a:extLst>
            </p:cNvPr>
            <p:cNvSpPr/>
            <p:nvPr/>
          </p:nvSpPr>
          <p:spPr>
            <a:xfrm>
              <a:off x="9497615" y="6208705"/>
              <a:ext cx="390663" cy="325747"/>
            </a:xfrm>
            <a:prstGeom prst="roundRect">
              <a:avLst/>
            </a:prstGeom>
            <a:noFill/>
            <a:ln w="28575">
              <a:solidFill>
                <a:srgbClr val="FF9933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ea typeface="Source Han Sans CN Regular" panose="020B0500000000000000" pitchFamily="34" charset="-128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60DBCDA-134B-6589-724C-B515AA642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平台功能 </a:t>
            </a:r>
            <a:r>
              <a:rPr lang="en-US" altLang="zh-CN" dirty="0"/>
              <a:t>— </a:t>
            </a:r>
            <a:r>
              <a:rPr lang="zh-CN" altLang="en-US" dirty="0"/>
              <a:t>检索结果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FAE61A-78DF-8954-B4E5-EA369334AF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7676" y="798640"/>
            <a:ext cx="9773474" cy="5546447"/>
          </a:xfrm>
          <a:prstGeom prst="rect">
            <a:avLst/>
          </a:prstGeom>
        </p:spPr>
      </p:pic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7425F8A8-FB54-2CA4-EE58-69D40ACA7E6A}"/>
              </a:ext>
            </a:extLst>
          </p:cNvPr>
          <p:cNvSpPr/>
          <p:nvPr/>
        </p:nvSpPr>
        <p:spPr>
          <a:xfrm>
            <a:off x="4206531" y="2556523"/>
            <a:ext cx="5787701" cy="45939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26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106D0-8DDB-99B7-C2BF-75CA3E82E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3B526AD-D899-E896-7D8D-8860A2A7D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7676" y="798641"/>
            <a:ext cx="9773472" cy="55464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EA8FA1-6DA2-A0D4-01B2-716DEADFC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平台功能 </a:t>
            </a:r>
            <a:r>
              <a:rPr lang="en-US" altLang="zh-CN" dirty="0"/>
              <a:t>— </a:t>
            </a:r>
            <a:r>
              <a:rPr lang="zh-CN" altLang="en-US" dirty="0"/>
              <a:t>检索结果</a:t>
            </a:r>
            <a:endParaRPr lang="en-US" dirty="0"/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23A76AFD-512C-98CF-5884-22338626B6FB}"/>
              </a:ext>
            </a:extLst>
          </p:cNvPr>
          <p:cNvSpPr/>
          <p:nvPr/>
        </p:nvSpPr>
        <p:spPr>
          <a:xfrm>
            <a:off x="4190489" y="2139798"/>
            <a:ext cx="1825300" cy="31501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C0A305-846A-9117-4E06-A6649AC061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764" t="2250" r="12254" b="11781"/>
          <a:stretch/>
        </p:blipFill>
        <p:spPr>
          <a:xfrm>
            <a:off x="4871864" y="2348880"/>
            <a:ext cx="2592288" cy="25922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4A5DA7-FF95-852B-6EE4-5AB281E487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448" t="16468" r="9518" b="26142"/>
          <a:stretch/>
        </p:blipFill>
        <p:spPr>
          <a:xfrm>
            <a:off x="4871864" y="2780929"/>
            <a:ext cx="2592288" cy="17281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553A68-DBE1-C884-9BBA-C95B97A4747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8309" t="40647" r="19878" b="35926"/>
          <a:stretch/>
        </p:blipFill>
        <p:spPr>
          <a:xfrm>
            <a:off x="7883972" y="3012931"/>
            <a:ext cx="1153702" cy="12985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430906-8187-98B4-8A20-8A0F60B81E6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9515" t="41008" r="12255" b="42923"/>
          <a:stretch/>
        </p:blipFill>
        <p:spPr>
          <a:xfrm>
            <a:off x="8979195" y="3034196"/>
            <a:ext cx="808075" cy="895311"/>
          </a:xfrm>
          <a:prstGeom prst="rect">
            <a:avLst/>
          </a:prstGeom>
        </p:spPr>
      </p:pic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2D0CF542-8212-F36B-7446-F5C24F16CF72}"/>
              </a:ext>
            </a:extLst>
          </p:cNvPr>
          <p:cNvSpPr/>
          <p:nvPr/>
        </p:nvSpPr>
        <p:spPr>
          <a:xfrm>
            <a:off x="7742659" y="2999197"/>
            <a:ext cx="2106191" cy="30955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1636C9E-90CE-EB64-9687-765D8A87BD4C}"/>
              </a:ext>
            </a:extLst>
          </p:cNvPr>
          <p:cNvGrpSpPr/>
          <p:nvPr/>
        </p:nvGrpSpPr>
        <p:grpSpPr>
          <a:xfrm>
            <a:off x="4383597" y="3298114"/>
            <a:ext cx="386644" cy="2540237"/>
            <a:chOff x="4520471" y="3894291"/>
            <a:chExt cx="386644" cy="254023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E3402F-32DC-6F34-3711-53603FBA14D1}"/>
                </a:ext>
              </a:extLst>
            </p:cNvPr>
            <p:cNvSpPr txBox="1"/>
            <p:nvPr/>
          </p:nvSpPr>
          <p:spPr>
            <a:xfrm>
              <a:off x="4520471" y="3894291"/>
              <a:ext cx="38664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ea typeface="Source Han Sans CN Regular" panose="020B0500000000000000" pitchFamily="34" charset="-128"/>
                  <a:sym typeface="Wingdings" panose="05000000000000000000" pitchFamily="2" charset="2"/>
                </a:rPr>
                <a:t></a:t>
              </a:r>
              <a:endParaRPr lang="en-US" sz="2000" b="1" dirty="0">
                <a:solidFill>
                  <a:srgbClr val="FF0000"/>
                </a:solidFill>
                <a:ea typeface="Source Han Sans CN Regular" panose="020B0500000000000000" pitchFamily="34" charset="-128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0F5A39E-55F5-6E3E-E614-76914E8E4B56}"/>
                </a:ext>
              </a:extLst>
            </p:cNvPr>
            <p:cNvSpPr txBox="1"/>
            <p:nvPr/>
          </p:nvSpPr>
          <p:spPr>
            <a:xfrm>
              <a:off x="4520471" y="4982730"/>
              <a:ext cx="38664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ea typeface="Source Han Sans CN Regular" panose="020B0500000000000000" pitchFamily="34" charset="-128"/>
                  <a:sym typeface="Wingdings" panose="05000000000000000000" pitchFamily="2" charset="2"/>
                </a:rPr>
                <a:t></a:t>
              </a:r>
              <a:endParaRPr lang="en-US" sz="2000" b="1" dirty="0">
                <a:solidFill>
                  <a:srgbClr val="FF0000"/>
                </a:solidFill>
                <a:ea typeface="Source Han Sans CN Regular" panose="020B0500000000000000" pitchFamily="34" charset="-128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6960A49-9EFF-7CD6-EC00-15AF2EE59B6E}"/>
                </a:ext>
              </a:extLst>
            </p:cNvPr>
            <p:cNvSpPr txBox="1"/>
            <p:nvPr/>
          </p:nvSpPr>
          <p:spPr>
            <a:xfrm>
              <a:off x="4520471" y="6034418"/>
              <a:ext cx="38664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ea typeface="Source Han Sans CN Regular" panose="020B0500000000000000" pitchFamily="34" charset="-128"/>
                  <a:sym typeface="Wingdings" panose="05000000000000000000" pitchFamily="2" charset="2"/>
                </a:rPr>
                <a:t></a:t>
              </a:r>
              <a:endParaRPr lang="en-US" sz="2000" b="1" dirty="0">
                <a:solidFill>
                  <a:srgbClr val="FF0000"/>
                </a:solidFill>
                <a:ea typeface="Source Han Sans CN Regular" panose="020B0500000000000000" pitchFamily="34" charset="-128"/>
              </a:endParaRPr>
            </a:p>
          </p:txBody>
        </p:sp>
      </p:grpSp>
      <p:sp>
        <p:nvSpPr>
          <p:cNvPr id="22" name="Rounded Rectangle 12">
            <a:extLst>
              <a:ext uri="{FF2B5EF4-FFF2-40B4-BE49-F238E27FC236}">
                <a16:creationId xmlns:a16="http://schemas.microsoft.com/office/drawing/2014/main" id="{05629DCA-39C8-7892-6988-3C2093C91777}"/>
              </a:ext>
            </a:extLst>
          </p:cNvPr>
          <p:cNvSpPr/>
          <p:nvPr/>
        </p:nvSpPr>
        <p:spPr>
          <a:xfrm>
            <a:off x="4423911" y="2988564"/>
            <a:ext cx="1008112" cy="31120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C35F7D0-06FD-651F-E9B8-693CA7CFA6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4886" y="785708"/>
            <a:ext cx="9819051" cy="557231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87832DB-517E-B9CE-5981-C9C4CDD155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9314" y="801944"/>
            <a:ext cx="9801834" cy="556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3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0.00371 L 0.08203 0.00371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8" y="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22" grpId="0" animBg="1"/>
      <p:bldP spid="2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22372-5FB7-4638-C5C4-EDD42A17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52C11-C5E3-C21F-C52C-D334EDBD40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2D626A-54EF-1C9C-BD6B-87BAEF466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" b="10"/>
          <a:stretch/>
        </p:blipFill>
        <p:spPr>
          <a:xfrm>
            <a:off x="884447" y="705306"/>
            <a:ext cx="10423105" cy="56453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F1FF89-3AD3-D7B6-D655-028E52617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平台功能 </a:t>
            </a:r>
            <a:r>
              <a:rPr lang="en-US" altLang="zh-CN" dirty="0"/>
              <a:t>— </a:t>
            </a:r>
            <a:r>
              <a:rPr lang="zh-CN" altLang="en-US" dirty="0"/>
              <a:t>检索结果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E54F3F4-3A6F-9316-65B1-2F1144A127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" r="38"/>
          <a:stretch/>
        </p:blipFill>
        <p:spPr>
          <a:xfrm>
            <a:off x="1779862" y="2773428"/>
            <a:ext cx="2286112" cy="15496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0974CE4-8E5C-C6F1-97A4-0FEDDA2808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" b="55"/>
          <a:stretch/>
        </p:blipFill>
        <p:spPr>
          <a:xfrm>
            <a:off x="1779860" y="3220028"/>
            <a:ext cx="2286112" cy="14736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1921DDD-A408-E230-F83A-808003DDBC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9" b="3829"/>
          <a:stretch/>
        </p:blipFill>
        <p:spPr>
          <a:xfrm>
            <a:off x="1779860" y="3572742"/>
            <a:ext cx="2286112" cy="129476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10256BC-4023-899F-2D70-16061A7231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/>
        </p:blipFill>
        <p:spPr>
          <a:xfrm>
            <a:off x="1779860" y="3990157"/>
            <a:ext cx="2286112" cy="2174607"/>
          </a:xfrm>
          <a:prstGeom prst="rect">
            <a:avLst/>
          </a:prstGeom>
        </p:spPr>
      </p:pic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EA2909FD-170B-5BD3-96D1-B609DFB7EE60}"/>
              </a:ext>
            </a:extLst>
          </p:cNvPr>
          <p:cNvSpPr/>
          <p:nvPr/>
        </p:nvSpPr>
        <p:spPr>
          <a:xfrm>
            <a:off x="1779861" y="2278594"/>
            <a:ext cx="2286112" cy="580014"/>
          </a:xfrm>
          <a:prstGeom prst="roundRect">
            <a:avLst>
              <a:gd name="adj" fmla="val 11725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42E597F-81C6-AC4D-793C-E31E0E86F7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" r="38"/>
          <a:stretch/>
        </p:blipFill>
        <p:spPr>
          <a:xfrm>
            <a:off x="1779859" y="4378553"/>
            <a:ext cx="2286112" cy="1549639"/>
          </a:xfrm>
          <a:prstGeom prst="rect">
            <a:avLst/>
          </a:prstGeom>
        </p:spPr>
      </p:pic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416C8ED9-72BD-9707-58AD-B1CF6F30E4E2}"/>
              </a:ext>
            </a:extLst>
          </p:cNvPr>
          <p:cNvSpPr/>
          <p:nvPr/>
        </p:nvSpPr>
        <p:spPr>
          <a:xfrm>
            <a:off x="1779861" y="1981071"/>
            <a:ext cx="2286112" cy="4162098"/>
          </a:xfrm>
          <a:prstGeom prst="roundRect">
            <a:avLst>
              <a:gd name="adj" fmla="val 5499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sp>
        <p:nvSpPr>
          <p:cNvPr id="31" name="Rounded Rectangle 12">
            <a:extLst>
              <a:ext uri="{FF2B5EF4-FFF2-40B4-BE49-F238E27FC236}">
                <a16:creationId xmlns:a16="http://schemas.microsoft.com/office/drawing/2014/main" id="{49CEB21D-7669-3F14-BF4C-44EABB2B9CA2}"/>
              </a:ext>
            </a:extLst>
          </p:cNvPr>
          <p:cNvSpPr/>
          <p:nvPr/>
        </p:nvSpPr>
        <p:spPr>
          <a:xfrm>
            <a:off x="1779859" y="4922414"/>
            <a:ext cx="2286112" cy="1202679"/>
          </a:xfrm>
          <a:prstGeom prst="roundRect">
            <a:avLst>
              <a:gd name="adj" fmla="val 11725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9E29602-6F52-276A-47CC-B75B75724711}"/>
              </a:ext>
            </a:extLst>
          </p:cNvPr>
          <p:cNvSpPr/>
          <p:nvPr/>
        </p:nvSpPr>
        <p:spPr>
          <a:xfrm rot="8929130">
            <a:off x="3554049" y="2894686"/>
            <a:ext cx="322743" cy="14376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Source Han Sans CN Regular" panose="020B0500000000000000" pitchFamily="34" charset="-12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3D58AFD-8E83-39CF-F4DF-5F773A4187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4447" y="704138"/>
            <a:ext cx="10423105" cy="56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-0.00078 0.0578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28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5787 L 2.5E-6 0.1178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226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0.11782 L 2.5E-6 0.1678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2778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16782 L 0.00078 0.2298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3102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0.22986 L 2.5E-6 0.3046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3727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4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30463 L 2.5E-6 0.11783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699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9" grpId="0" animBg="1"/>
      <p:bldP spid="9" grpId="1" animBg="1"/>
      <p:bldP spid="31" grpId="0" animBg="1"/>
      <p:bldP spid="31" grpId="1" animBg="1"/>
      <p:bldP spid="15" grpId="0" animBg="1"/>
      <p:bldP spid="15" grpId="1" animBg="1"/>
      <p:bldP spid="15" grpId="2" animBg="1"/>
      <p:bldP spid="15" grpId="3" animBg="1"/>
      <p:bldP spid="15" grpId="4" animBg="1"/>
      <p:bldP spid="15" grpId="5" animBg="1"/>
      <p:bldP spid="15" grpId="6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EBEECED-51C3-73C8-2E8D-BD0D1B4116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671" b="61768"/>
          <a:stretch>
            <a:fillRect/>
          </a:stretch>
        </p:blipFill>
        <p:spPr>
          <a:xfrm>
            <a:off x="358775" y="747799"/>
            <a:ext cx="11471274" cy="2995902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C63FC2F-BEB8-0CCB-437E-EE39B54F1530}"/>
              </a:ext>
            </a:extLst>
          </p:cNvPr>
          <p:cNvSpPr/>
          <p:nvPr/>
        </p:nvSpPr>
        <p:spPr>
          <a:xfrm>
            <a:off x="10586003" y="2132856"/>
            <a:ext cx="1603330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l</a:t>
            </a:r>
            <a:r>
              <a:rPr lang="en-GB" sz="2800" dirty="0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i</a:t>
            </a:r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st</a:t>
            </a:r>
          </a:p>
          <a:p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L</a:t>
            </a:r>
            <a:r>
              <a:rPr lang="en-GB" sz="2800" dirty="0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a</a:t>
            </a:r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st</a:t>
            </a:r>
          </a:p>
          <a:p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l</a:t>
            </a:r>
            <a:r>
              <a:rPr lang="en-GB" sz="2800" dirty="0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o</a:t>
            </a:r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st</a:t>
            </a:r>
          </a:p>
          <a:p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L</a:t>
            </a:r>
            <a:r>
              <a:rPr lang="en-GB" sz="2800" dirty="0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C</a:t>
            </a:r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3507C-EB50-418C-5475-BAEB872118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C9779AA-BE9B-4950-57A5-259A242BB422}"/>
              </a:ext>
            </a:extLst>
          </p:cNvPr>
          <p:cNvGrpSpPr/>
          <p:nvPr/>
        </p:nvGrpSpPr>
        <p:grpSpPr>
          <a:xfrm>
            <a:off x="2908805" y="1134078"/>
            <a:ext cx="1603330" cy="904524"/>
            <a:chOff x="2908805" y="1134078"/>
            <a:chExt cx="1603330" cy="9045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EA9D635-1D35-9785-31D9-D73CAF099F6C}"/>
                </a:ext>
              </a:extLst>
            </p:cNvPr>
            <p:cNvSpPr/>
            <p:nvPr/>
          </p:nvSpPr>
          <p:spPr>
            <a:xfrm>
              <a:off x="2908805" y="1515382"/>
              <a:ext cx="1034676" cy="52322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GB" sz="2800" dirty="0">
                  <a:solidFill>
                    <a:srgbClr val="FF9933"/>
                  </a:solidFill>
                  <a:ea typeface="Source Han Sans CN Regular" panose="020B0500000000000000" pitchFamily="34" charset="-128"/>
                  <a:cs typeface="Arial" panose="020B0604020202020204" pitchFamily="34" charset="0"/>
                </a:rPr>
                <a:t>L</a:t>
              </a:r>
              <a:r>
                <a:rPr lang="en-GB" sz="2800" dirty="0">
                  <a:solidFill>
                    <a:srgbClr val="FF0000"/>
                  </a:solidFill>
                  <a:ea typeface="Source Han Sans CN Regular" panose="020B0500000000000000" pitchFamily="34" charset="-128"/>
                  <a:cs typeface="Arial" panose="020B0604020202020204" pitchFamily="34" charset="0"/>
                </a:rPr>
                <a:t>?</a:t>
              </a:r>
              <a:r>
                <a:rPr lang="en-GB" sz="2800" dirty="0">
                  <a:solidFill>
                    <a:srgbClr val="FF9933"/>
                  </a:solidFill>
                  <a:ea typeface="Source Han Sans CN Regular" panose="020B0500000000000000" pitchFamily="34" charset="-128"/>
                  <a:cs typeface="Arial" panose="020B0604020202020204" pitchFamily="34" charset="0"/>
                </a:rPr>
                <a:t>ST</a:t>
              </a:r>
            </a:p>
          </p:txBody>
        </p:sp>
        <p:cxnSp>
          <p:nvCxnSpPr>
            <p:cNvPr id="9" name="Curved Connector 19">
              <a:extLst>
                <a:ext uri="{FF2B5EF4-FFF2-40B4-BE49-F238E27FC236}">
                  <a16:creationId xmlns:a16="http://schemas.microsoft.com/office/drawing/2014/main" id="{B73C5D8A-CF92-E94C-42BE-5E49B3F0C364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rot="10800000" flipH="1">
              <a:off x="2908805" y="1134078"/>
              <a:ext cx="1603330" cy="642914"/>
            </a:xfrm>
            <a:prstGeom prst="curvedConnector3">
              <a:avLst>
                <a:gd name="adj1" fmla="val -14258"/>
              </a:avLst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6CC611F-61CB-608F-84CB-12265B1F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检索技巧 </a:t>
            </a:r>
            <a:r>
              <a:rPr lang="en-US" altLang="zh-CN" dirty="0"/>
              <a:t>— </a:t>
            </a:r>
            <a:r>
              <a:rPr lang="zh-CN" altLang="en-US" dirty="0"/>
              <a:t>通配符</a:t>
            </a:r>
            <a:r>
              <a:rPr lang="en-US" altLang="zh-CN" dirty="0"/>
              <a:t>(?/*)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70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96296E-6 L 0.00013 -3.5507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754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B9EBA-05AA-6485-D82E-78FAE6431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4434E-9EF3-3F16-D851-12FFE322D0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F99FF1-9A37-868C-8FAB-C13D52222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检索技巧 </a:t>
            </a:r>
            <a:r>
              <a:rPr lang="en-US" altLang="zh-CN" dirty="0"/>
              <a:t>— </a:t>
            </a:r>
            <a:r>
              <a:rPr lang="zh-CN" altLang="en-US" dirty="0"/>
              <a:t>通配符</a:t>
            </a:r>
            <a:r>
              <a:rPr lang="en-US" altLang="zh-CN" dirty="0"/>
              <a:t>(?/*)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60B189-C1F0-7F3D-BB0C-CB99806EC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C27788C-A6B2-3E06-D85F-6AFF88EAB8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59" b="11212"/>
          <a:stretch>
            <a:fillRect/>
          </a:stretch>
        </p:blipFill>
        <p:spPr>
          <a:xfrm>
            <a:off x="358775" y="747799"/>
            <a:ext cx="11472862" cy="1816752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8FE1075-F777-2085-3A7E-78A779B2263E}"/>
              </a:ext>
            </a:extLst>
          </p:cNvPr>
          <p:cNvSpPr/>
          <p:nvPr/>
        </p:nvSpPr>
        <p:spPr>
          <a:xfrm>
            <a:off x="2908805" y="1511957"/>
            <a:ext cx="1034676" cy="52322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L</a:t>
            </a:r>
            <a:r>
              <a:rPr lang="en-GB" sz="2800" dirty="0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*</a:t>
            </a:r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ST</a:t>
            </a:r>
          </a:p>
        </p:txBody>
      </p:sp>
      <p:cxnSp>
        <p:nvCxnSpPr>
          <p:cNvPr id="18" name="Curved Connector 19">
            <a:extLst>
              <a:ext uri="{FF2B5EF4-FFF2-40B4-BE49-F238E27FC236}">
                <a16:creationId xmlns:a16="http://schemas.microsoft.com/office/drawing/2014/main" id="{B65EA77E-4C6B-2B44-BACC-B54DEE2D835F}"/>
              </a:ext>
            </a:extLst>
          </p:cNvPr>
          <p:cNvCxnSpPr>
            <a:cxnSpLocks/>
            <a:stCxn id="17" idx="1"/>
          </p:cNvCxnSpPr>
          <p:nvPr/>
        </p:nvCxnSpPr>
        <p:spPr>
          <a:xfrm rot="10800000" flipH="1">
            <a:off x="2908805" y="1130653"/>
            <a:ext cx="1603330" cy="642914"/>
          </a:xfrm>
          <a:prstGeom prst="curvedConnector3">
            <a:avLst>
              <a:gd name="adj1" fmla="val -14258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50F6049C-6531-2357-4F9D-0E3422EFCB3B}"/>
              </a:ext>
            </a:extLst>
          </p:cNvPr>
          <p:cNvSpPr/>
          <p:nvPr/>
        </p:nvSpPr>
        <p:spPr>
          <a:xfrm>
            <a:off x="9835116" y="1351268"/>
            <a:ext cx="2354217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L</a:t>
            </a:r>
            <a:r>
              <a:rPr lang="en-GB" sz="2800" dirty="0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i</a:t>
            </a:r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st</a:t>
            </a:r>
          </a:p>
          <a:p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L</a:t>
            </a:r>
            <a:r>
              <a:rPr lang="en-GB" sz="2800" dirty="0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ea</a:t>
            </a:r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st</a:t>
            </a:r>
          </a:p>
          <a:p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L</a:t>
            </a:r>
            <a:r>
              <a:rPr lang="en-GB" sz="2800" dirty="0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ocali</a:t>
            </a:r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st</a:t>
            </a:r>
          </a:p>
          <a:p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l</a:t>
            </a:r>
            <a:r>
              <a:rPr lang="en-GB" sz="2800" dirty="0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ocu</a:t>
            </a:r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st</a:t>
            </a:r>
          </a:p>
          <a:p>
            <a:r>
              <a:rPr lang="en-GB" sz="28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LST</a:t>
            </a:r>
          </a:p>
          <a:p>
            <a:r>
              <a:rPr lang="en-US" sz="2800" dirty="0" err="1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l</a:t>
            </a:r>
            <a:r>
              <a:rPr lang="en-US" sz="2800" dirty="0" err="1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atanopro</a:t>
            </a:r>
            <a:r>
              <a:rPr lang="en-US" sz="2800" dirty="0" err="1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st</a:t>
            </a:r>
            <a:endParaRPr lang="en-GB" sz="2800" dirty="0">
              <a:solidFill>
                <a:srgbClr val="FF9933"/>
              </a:solidFill>
              <a:ea typeface="Source Han Sans CN Regular" panose="020B05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1A344CF-F806-4AA4-363A-178595627B54}"/>
              </a:ext>
            </a:extLst>
          </p:cNvPr>
          <p:cNvSpPr/>
          <p:nvPr/>
        </p:nvSpPr>
        <p:spPr>
          <a:xfrm>
            <a:off x="8393946" y="4397997"/>
            <a:ext cx="3795387" cy="19389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50800" dir="5400000" algn="ctr" rotWithShape="0">
              <a:srgbClr val="E6E6E6"/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+mn-ea"/>
                <a:cs typeface="Arial" panose="020B0604020202020204" pitchFamily="34" charset="0"/>
              </a:rPr>
              <a:t>注意：</a:t>
            </a:r>
            <a:endParaRPr lang="en-US" altLang="zh-CN" sz="2000" dirty="0">
              <a:solidFill>
                <a:srgbClr val="FF0000"/>
              </a:solidFill>
              <a:latin typeface="+mn-ea"/>
              <a:cs typeface="Arial" panose="020B0604020202020204" pitchFamily="34" charset="0"/>
            </a:endParaRPr>
          </a:p>
          <a:p>
            <a:endParaRPr lang="en-US" altLang="zh-CN" sz="2000" dirty="0">
              <a:solidFill>
                <a:srgbClr val="FF0000"/>
              </a:solidFill>
              <a:latin typeface="+mn-ea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zh-CN" altLang="en-US" sz="2000" dirty="0">
                <a:solidFill>
                  <a:srgbClr val="FF0000"/>
                </a:solidFill>
                <a:latin typeface="+mn-ea"/>
                <a:cs typeface="Arial" panose="020B0604020202020204" pitchFamily="34" charset="0"/>
              </a:rPr>
              <a:t>在检索条件开头使用通配符将导致错误！</a:t>
            </a:r>
            <a:endParaRPr lang="en-US" altLang="zh-CN" sz="2000" dirty="0">
              <a:solidFill>
                <a:srgbClr val="FF0000"/>
              </a:solidFill>
              <a:latin typeface="+mn-ea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en-US" altLang="zh-CN" sz="2000" dirty="0">
              <a:solidFill>
                <a:srgbClr val="FF0000"/>
              </a:solidFill>
              <a:latin typeface="+mn-ea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zh-CN" altLang="en-US" sz="2000" dirty="0">
                <a:solidFill>
                  <a:srgbClr val="FF0000"/>
                </a:solidFill>
                <a:latin typeface="+mn-ea"/>
                <a:cs typeface="Arial" panose="020B0604020202020204" pitchFamily="34" charset="0"/>
              </a:rPr>
              <a:t>词组中的通配符将被忽略！</a:t>
            </a:r>
            <a:endParaRPr lang="en-US" altLang="zh-CN" sz="2000" dirty="0">
              <a:solidFill>
                <a:srgbClr val="FF0000"/>
              </a:solidFill>
              <a:latin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73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L 0.00013 -1.83564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17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9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C584E-2EE7-A049-A879-CC0B24432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检索技巧 </a:t>
            </a:r>
            <a:r>
              <a:rPr lang="en-US" altLang="zh-CN" dirty="0"/>
              <a:t>— </a:t>
            </a:r>
            <a:r>
              <a:rPr lang="zh-CN" altLang="en-US" dirty="0"/>
              <a:t>位置算符</a:t>
            </a:r>
            <a:r>
              <a:rPr lang="en-US" altLang="zh-CN" dirty="0"/>
              <a:t>(“A </a:t>
            </a:r>
            <a:r>
              <a:rPr lang="en-US" altLang="zh-CN" dirty="0" err="1"/>
              <a:t>B”~n</a:t>
            </a:r>
            <a:r>
              <a:rPr lang="en-US" altLang="zh-CN" dirty="0"/>
              <a:t>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E5C32-6DEB-A096-2A02-6DBFF5A626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CFFEB2D-75F8-2BEA-E40A-A3115B957A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9457"/>
          <a:stretch>
            <a:fillRect/>
          </a:stretch>
        </p:blipFill>
        <p:spPr>
          <a:xfrm>
            <a:off x="355598" y="718750"/>
            <a:ext cx="11472862" cy="562746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0CAB3D0-20C9-FCD1-2323-AA2133DC4227}"/>
              </a:ext>
            </a:extLst>
          </p:cNvPr>
          <p:cNvGrpSpPr/>
          <p:nvPr/>
        </p:nvGrpSpPr>
        <p:grpSpPr>
          <a:xfrm>
            <a:off x="1758104" y="1119939"/>
            <a:ext cx="2753994" cy="2659602"/>
            <a:chOff x="-2" y="2015899"/>
            <a:chExt cx="2753994" cy="265960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5787FE2-13A9-A746-802F-9A131A1204F2}"/>
                </a:ext>
              </a:extLst>
            </p:cNvPr>
            <p:cNvSpPr/>
            <p:nvPr/>
          </p:nvSpPr>
          <p:spPr>
            <a:xfrm>
              <a:off x="-1" y="4152281"/>
              <a:ext cx="2753993" cy="52322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2800" dirty="0">
                  <a:solidFill>
                    <a:srgbClr val="FF99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Moisture stress</a:t>
              </a:r>
            </a:p>
          </p:txBody>
        </p:sp>
        <p:cxnSp>
          <p:nvCxnSpPr>
            <p:cNvPr id="9" name="Curved Connector 19">
              <a:extLst>
                <a:ext uri="{FF2B5EF4-FFF2-40B4-BE49-F238E27FC236}">
                  <a16:creationId xmlns:a16="http://schemas.microsoft.com/office/drawing/2014/main" id="{67AD1653-4534-A064-2F0B-6CA232EDA809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rot="10800000" flipH="1">
              <a:off x="-2" y="2015899"/>
              <a:ext cx="2753973" cy="2397993"/>
            </a:xfrm>
            <a:prstGeom prst="curvedConnector3">
              <a:avLst>
                <a:gd name="adj1" fmla="val -8301"/>
              </a:avLst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1C0F0A8D-E217-C14E-4AB3-DE7E2130AEA0}"/>
              </a:ext>
            </a:extLst>
          </p:cNvPr>
          <p:cNvSpPr/>
          <p:nvPr/>
        </p:nvSpPr>
        <p:spPr>
          <a:xfrm>
            <a:off x="10696074" y="2032413"/>
            <a:ext cx="1495925" cy="52322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187729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01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8A7D4-CB77-9B01-8FFE-E20B6E591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722917-B32F-E3BA-0BE1-F816DCB57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9E692BD-6C08-2BBD-A444-C5230504E1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445"/>
          <a:stretch>
            <a:fillRect/>
          </a:stretch>
        </p:blipFill>
        <p:spPr>
          <a:xfrm>
            <a:off x="356392" y="718750"/>
            <a:ext cx="11471274" cy="562746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24A16E-BBD7-DA7A-9C90-357E3442B9C2}"/>
              </a:ext>
            </a:extLst>
          </p:cNvPr>
          <p:cNvGrpSpPr/>
          <p:nvPr/>
        </p:nvGrpSpPr>
        <p:grpSpPr>
          <a:xfrm>
            <a:off x="1758104" y="1118683"/>
            <a:ext cx="3672409" cy="2648464"/>
            <a:chOff x="2912640" y="1882261"/>
            <a:chExt cx="3672409" cy="264846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52174D5-28ED-2F17-8A33-30C9B6DF0575}"/>
                </a:ext>
              </a:extLst>
            </p:cNvPr>
            <p:cNvSpPr/>
            <p:nvPr/>
          </p:nvSpPr>
          <p:spPr>
            <a:xfrm>
              <a:off x="2912640" y="4007505"/>
              <a:ext cx="3672409" cy="52322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GB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GB" sz="2800" dirty="0">
                  <a:solidFill>
                    <a:srgbClr val="FF99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Moisture stress</a:t>
              </a:r>
              <a:r>
                <a:rPr lang="en-GB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”~10</a:t>
              </a:r>
            </a:p>
          </p:txBody>
        </p:sp>
        <p:cxnSp>
          <p:nvCxnSpPr>
            <p:cNvPr id="12" name="Curved Connector 19">
              <a:extLst>
                <a:ext uri="{FF2B5EF4-FFF2-40B4-BE49-F238E27FC236}">
                  <a16:creationId xmlns:a16="http://schemas.microsoft.com/office/drawing/2014/main" id="{E79D9430-3F39-ABCA-BEA6-985ECC6D4E5E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2919408" y="1882261"/>
              <a:ext cx="2753991" cy="2398009"/>
            </a:xfrm>
            <a:prstGeom prst="curvedConnector3">
              <a:avLst>
                <a:gd name="adj1" fmla="val -8301"/>
              </a:avLst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8AC086C-541E-31FD-7DC7-1154264E8EAF}"/>
              </a:ext>
            </a:extLst>
          </p:cNvPr>
          <p:cNvSpPr/>
          <p:nvPr/>
        </p:nvSpPr>
        <p:spPr>
          <a:xfrm>
            <a:off x="10720154" y="2032413"/>
            <a:ext cx="1447763" cy="138499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187729</a:t>
            </a:r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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4457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559137-256E-6566-BFC4-50AAB26F5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检索技巧 </a:t>
            </a:r>
            <a:r>
              <a:rPr lang="en-US" altLang="zh-CN" dirty="0"/>
              <a:t>— </a:t>
            </a:r>
            <a:r>
              <a:rPr lang="zh-CN" altLang="en-US" dirty="0"/>
              <a:t>位置算符</a:t>
            </a:r>
            <a:r>
              <a:rPr lang="en-US" altLang="zh-CN" dirty="0"/>
              <a:t>(“A </a:t>
            </a:r>
            <a:r>
              <a:rPr lang="en-US" altLang="zh-CN" dirty="0" err="1"/>
              <a:t>B”~n</a:t>
            </a:r>
            <a:r>
              <a:rPr lang="en-US" altLang="zh-CN" dirty="0"/>
              <a:t>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7E7DD-0CBF-A37E-2075-672FCDF1A5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05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E5BF4-6CD6-0952-1057-F00BA9457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1D3B01-CED9-6FA2-C053-51D700AEF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D8F3876-270B-DB91-1B6C-553AE72B6D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488"/>
          <a:stretch>
            <a:fillRect/>
          </a:stretch>
        </p:blipFill>
        <p:spPr>
          <a:xfrm>
            <a:off x="350832" y="718750"/>
            <a:ext cx="11476834" cy="562746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D9C63E7-CD8C-1D6D-134F-AB0A291118BB}"/>
              </a:ext>
            </a:extLst>
          </p:cNvPr>
          <p:cNvGrpSpPr/>
          <p:nvPr/>
        </p:nvGrpSpPr>
        <p:grpSpPr>
          <a:xfrm>
            <a:off x="1764872" y="1103927"/>
            <a:ext cx="2945563" cy="2659606"/>
            <a:chOff x="2192564" y="2028020"/>
            <a:chExt cx="2945569" cy="26596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41B2748-AB3D-A3F5-DB13-AD2F2770AF11}"/>
                </a:ext>
              </a:extLst>
            </p:cNvPr>
            <p:cNvSpPr/>
            <p:nvPr/>
          </p:nvSpPr>
          <p:spPr>
            <a:xfrm>
              <a:off x="2192564" y="4164406"/>
              <a:ext cx="2945569" cy="52322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GB" sz="2800" dirty="0">
                  <a:solidFill>
                    <a:srgbClr val="FF99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Moisture stress</a:t>
              </a:r>
              <a:r>
                <a:rPr lang="en-GB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</a:p>
          </p:txBody>
        </p:sp>
        <p:cxnSp>
          <p:nvCxnSpPr>
            <p:cNvPr id="15" name="Curved Connector 19">
              <a:extLst>
                <a:ext uri="{FF2B5EF4-FFF2-40B4-BE49-F238E27FC236}">
                  <a16:creationId xmlns:a16="http://schemas.microsoft.com/office/drawing/2014/main" id="{9EE1551E-908A-191B-78F5-B32AAA6D73E0}"/>
                </a:ext>
              </a:extLst>
            </p:cNvPr>
            <p:cNvCxnSpPr>
              <a:cxnSpLocks/>
              <a:stCxn id="14" idx="1"/>
            </p:cNvCxnSpPr>
            <p:nvPr/>
          </p:nvCxnSpPr>
          <p:spPr>
            <a:xfrm rot="10800000" flipH="1">
              <a:off x="2192564" y="2028020"/>
              <a:ext cx="2753998" cy="2397997"/>
            </a:xfrm>
            <a:prstGeom prst="curvedConnector3">
              <a:avLst>
                <a:gd name="adj1" fmla="val -8301"/>
              </a:avLst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679ADB6F-EC1C-1E98-E7F6-5550EAED92DD}"/>
              </a:ext>
            </a:extLst>
          </p:cNvPr>
          <p:cNvSpPr/>
          <p:nvPr/>
        </p:nvSpPr>
        <p:spPr>
          <a:xfrm>
            <a:off x="10720154" y="2032413"/>
            <a:ext cx="1447767" cy="224676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187729</a:t>
            </a:r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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4457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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2597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97F46F-4DB5-0BB6-4E6B-EC0530933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检索技巧 </a:t>
            </a:r>
            <a:r>
              <a:rPr lang="en-US" altLang="zh-CN" dirty="0"/>
              <a:t>— </a:t>
            </a:r>
            <a:r>
              <a:rPr lang="zh-CN" altLang="en-US" dirty="0"/>
              <a:t>位置算符</a:t>
            </a:r>
            <a:r>
              <a:rPr lang="en-US" altLang="zh-CN" dirty="0"/>
              <a:t>(“A </a:t>
            </a:r>
            <a:r>
              <a:rPr lang="en-US" altLang="zh-CN" dirty="0" err="1"/>
              <a:t>B”~n</a:t>
            </a:r>
            <a:r>
              <a:rPr lang="en-US" altLang="zh-CN" dirty="0"/>
              <a:t>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30E962-DC70-38C5-9833-F121D677FB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76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F88E6D-95F6-4C91-AB65-B19162994A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425"/>
          <a:stretch>
            <a:fillRect/>
          </a:stretch>
        </p:blipFill>
        <p:spPr>
          <a:xfrm>
            <a:off x="368306" y="718750"/>
            <a:ext cx="11468892" cy="56274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801A15-9E94-FC35-8600-52530E8C0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检索技巧 </a:t>
            </a:r>
            <a:r>
              <a:rPr lang="en-US" altLang="zh-CN" dirty="0"/>
              <a:t>— </a:t>
            </a:r>
            <a:r>
              <a:rPr lang="zh-CN" altLang="en-US" dirty="0"/>
              <a:t>模糊检索</a:t>
            </a:r>
            <a:r>
              <a:rPr lang="en-US" altLang="zh-CN" dirty="0"/>
              <a:t>(A~)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864DF5-8EEC-8D1C-5508-473502BA34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F713415-F2E5-1673-0960-0D12BA2A3D30}"/>
              </a:ext>
            </a:extLst>
          </p:cNvPr>
          <p:cNvGrpSpPr/>
          <p:nvPr/>
        </p:nvGrpSpPr>
        <p:grpSpPr>
          <a:xfrm>
            <a:off x="1273568" y="1106358"/>
            <a:ext cx="3261784" cy="2810900"/>
            <a:chOff x="1821836" y="1859587"/>
            <a:chExt cx="3261784" cy="28109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98A8C46-4833-DC33-133E-FE578E31552B}"/>
                </a:ext>
              </a:extLst>
            </p:cNvPr>
            <p:cNvSpPr/>
            <p:nvPr/>
          </p:nvSpPr>
          <p:spPr>
            <a:xfrm>
              <a:off x="1821836" y="4147267"/>
              <a:ext cx="2494722" cy="52322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GB" sz="2800" dirty="0" err="1">
                  <a:solidFill>
                    <a:srgbClr val="FF9933"/>
                  </a:solidFill>
                  <a:ea typeface="Source Han Sans CN Regular" panose="020B0500000000000000" pitchFamily="34" charset="-128"/>
                  <a:cs typeface="Arial" panose="020B0604020202020204" pitchFamily="34" charset="0"/>
                </a:rPr>
                <a:t>Dostoyevskii</a:t>
              </a:r>
              <a:r>
                <a:rPr lang="en-GB" sz="2800" dirty="0">
                  <a:solidFill>
                    <a:srgbClr val="FF0000"/>
                  </a:solidFill>
                  <a:ea typeface="Source Han Sans CN Regular" panose="020B0500000000000000" pitchFamily="34" charset="-128"/>
                  <a:cs typeface="Arial" panose="020B0604020202020204" pitchFamily="34" charset="0"/>
                </a:rPr>
                <a:t>~</a:t>
              </a:r>
            </a:p>
          </p:txBody>
        </p:sp>
        <p:cxnSp>
          <p:nvCxnSpPr>
            <p:cNvPr id="10" name="Curved Connector 19">
              <a:extLst>
                <a:ext uri="{FF2B5EF4-FFF2-40B4-BE49-F238E27FC236}">
                  <a16:creationId xmlns:a16="http://schemas.microsoft.com/office/drawing/2014/main" id="{042020D0-27D0-9B0E-019E-D394EEAEDEE0}"/>
                </a:ext>
              </a:extLst>
            </p:cNvPr>
            <p:cNvCxnSpPr>
              <a:cxnSpLocks/>
              <a:stCxn id="9" idx="1"/>
            </p:cNvCxnSpPr>
            <p:nvPr/>
          </p:nvCxnSpPr>
          <p:spPr>
            <a:xfrm rot="10800000" flipH="1">
              <a:off x="1821836" y="1859587"/>
              <a:ext cx="3261784" cy="2549291"/>
            </a:xfrm>
            <a:prstGeom prst="curvedConnector3">
              <a:avLst>
                <a:gd name="adj1" fmla="val -7008"/>
              </a:avLst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54A9A866-8BE5-DE8F-1368-560A0E1042F2}"/>
              </a:ext>
            </a:extLst>
          </p:cNvPr>
          <p:cNvSpPr/>
          <p:nvPr/>
        </p:nvSpPr>
        <p:spPr>
          <a:xfrm>
            <a:off x="10274938" y="1804966"/>
            <a:ext cx="191706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 err="1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Dostoyev</a:t>
            </a:r>
            <a:r>
              <a:rPr lang="en-GB" sz="2000" dirty="0" err="1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skii</a:t>
            </a:r>
            <a:endParaRPr lang="en-GB" sz="2000" dirty="0">
              <a:solidFill>
                <a:srgbClr val="FF0000"/>
              </a:solidFill>
              <a:ea typeface="Source Han Sans CN Regular" panose="020B0500000000000000" pitchFamily="34" charset="-128"/>
              <a:cs typeface="Arial" panose="020B0604020202020204" pitchFamily="34" charset="0"/>
            </a:endParaRPr>
          </a:p>
          <a:p>
            <a:endParaRPr lang="en-GB" sz="2000" dirty="0">
              <a:solidFill>
                <a:srgbClr val="FF9933"/>
              </a:solidFill>
              <a:ea typeface="Source Han Sans CN Regular" panose="020B0500000000000000" pitchFamily="34" charset="-128"/>
              <a:cs typeface="Arial" panose="020B0604020202020204" pitchFamily="34" charset="0"/>
            </a:endParaRPr>
          </a:p>
          <a:p>
            <a:r>
              <a:rPr lang="en-GB" sz="2000" dirty="0" err="1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Dostoev</a:t>
            </a:r>
            <a:r>
              <a:rPr lang="en-GB" sz="2000" dirty="0" err="1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skij</a:t>
            </a:r>
            <a:endParaRPr lang="en-GB" sz="2000" dirty="0">
              <a:solidFill>
                <a:srgbClr val="FF0000"/>
              </a:solidFill>
              <a:ea typeface="Source Han Sans CN Regular" panose="020B0500000000000000" pitchFamily="34" charset="-128"/>
              <a:cs typeface="Arial" panose="020B0604020202020204" pitchFamily="34" charset="0"/>
            </a:endParaRPr>
          </a:p>
          <a:p>
            <a:endParaRPr lang="en-GB" sz="2000" dirty="0">
              <a:solidFill>
                <a:srgbClr val="FF9933"/>
              </a:solidFill>
              <a:ea typeface="Source Han Sans CN Regular" panose="020B0500000000000000" pitchFamily="34" charset="-128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Dostoyev</a:t>
            </a:r>
            <a:r>
              <a:rPr lang="en-GB" sz="2000" dirty="0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sky</a:t>
            </a:r>
          </a:p>
          <a:p>
            <a:endParaRPr lang="en-GB" sz="2000" dirty="0">
              <a:solidFill>
                <a:srgbClr val="FF9933"/>
              </a:solidFill>
              <a:ea typeface="Source Han Sans CN Regular" panose="020B0500000000000000" pitchFamily="34" charset="-128"/>
              <a:cs typeface="Arial" panose="020B0604020202020204" pitchFamily="34" charset="0"/>
            </a:endParaRPr>
          </a:p>
          <a:p>
            <a:r>
              <a:rPr lang="en-GB" sz="2000" dirty="0" err="1">
                <a:solidFill>
                  <a:srgbClr val="FF9933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Dostoyev</a:t>
            </a:r>
            <a:r>
              <a:rPr lang="en-GB" sz="2000" dirty="0" err="1">
                <a:solidFill>
                  <a:srgbClr val="FF0000"/>
                </a:solidFill>
                <a:ea typeface="Source Han Sans CN Regular" panose="020B0500000000000000" pitchFamily="34" charset="-128"/>
                <a:cs typeface="Arial" panose="020B0604020202020204" pitchFamily="34" charset="0"/>
              </a:rPr>
              <a:t>ski</a:t>
            </a:r>
            <a:endParaRPr lang="en-GB" sz="2000" dirty="0">
              <a:solidFill>
                <a:srgbClr val="FF0000"/>
              </a:solidFill>
              <a:ea typeface="Source Han Sans CN Regular" panose="020B0500000000000000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31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B245BE3-7B21-A96B-4F0D-FAC79A44ACA0}"/>
              </a:ext>
            </a:extLst>
          </p:cNvPr>
          <p:cNvGrpSpPr/>
          <p:nvPr/>
        </p:nvGrpSpPr>
        <p:grpSpPr>
          <a:xfrm>
            <a:off x="375262" y="1058779"/>
            <a:ext cx="11441476" cy="5799221"/>
            <a:chOff x="35582" y="518084"/>
            <a:chExt cx="11819046" cy="6019315"/>
          </a:xfrm>
        </p:grpSpPr>
        <p:sp>
          <p:nvSpPr>
            <p:cNvPr id="26" name="object 31">
              <a:extLst>
                <a:ext uri="{FF2B5EF4-FFF2-40B4-BE49-F238E27FC236}">
                  <a16:creationId xmlns:a16="http://schemas.microsoft.com/office/drawing/2014/main" id="{D208194F-7140-3C45-25B4-A577A676F43D}"/>
                </a:ext>
              </a:extLst>
            </p:cNvPr>
            <p:cNvSpPr/>
            <p:nvPr/>
          </p:nvSpPr>
          <p:spPr>
            <a:xfrm>
              <a:off x="4781959" y="4290770"/>
              <a:ext cx="1944676" cy="19446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ea typeface="Source Han Sans CN Regular" panose="020B0500000000000000" pitchFamily="34" charset="-128"/>
              </a:endParaRPr>
            </a:p>
          </p:txBody>
        </p:sp>
        <p:sp>
          <p:nvSpPr>
            <p:cNvPr id="34" name="object 74">
              <a:extLst>
                <a:ext uri="{FF2B5EF4-FFF2-40B4-BE49-F238E27FC236}">
                  <a16:creationId xmlns:a16="http://schemas.microsoft.com/office/drawing/2014/main" id="{EFD53FFE-E067-6AD1-3789-6D2BD5050DA8}"/>
                </a:ext>
              </a:extLst>
            </p:cNvPr>
            <p:cNvSpPr/>
            <p:nvPr/>
          </p:nvSpPr>
          <p:spPr>
            <a:xfrm>
              <a:off x="6618847" y="4519302"/>
              <a:ext cx="1336692" cy="133669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ea typeface="Source Han Sans CN Regular" panose="020B0500000000000000" pitchFamily="34" charset="-128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54B2079-EC7B-03A9-10FA-74E3F6F4771D}"/>
                </a:ext>
              </a:extLst>
            </p:cNvPr>
            <p:cNvSpPr/>
            <p:nvPr/>
          </p:nvSpPr>
          <p:spPr>
            <a:xfrm>
              <a:off x="2779458" y="2807173"/>
              <a:ext cx="1293823" cy="5465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西格蒙德</a:t>
              </a:r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·</a:t>
              </a:r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弗洛伊德</a:t>
              </a:r>
              <a:endParaRPr lang="en-US" altLang="zh-CN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Sigmund Freud</a:t>
              </a:r>
            </a:p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心理学家</a:t>
              </a:r>
              <a:endParaRPr lang="en-US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4E052DF-1A50-87A4-D4EB-3A216EA17DFF}"/>
                </a:ext>
              </a:extLst>
            </p:cNvPr>
            <p:cNvSpPr/>
            <p:nvPr/>
          </p:nvSpPr>
          <p:spPr>
            <a:xfrm>
              <a:off x="6194379" y="1018083"/>
              <a:ext cx="725218" cy="725218"/>
            </a:xfrm>
            <a:prstGeom prst="ellipse">
              <a:avLst/>
            </a:prstGeom>
            <a:solidFill>
              <a:srgbClr val="505A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Source Han Sans CN Regular" panose="020B0500000000000000" pitchFamily="34" charset="-128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E78AF0B-12F9-2419-CEA1-3D0E476CAA6E}"/>
                </a:ext>
              </a:extLst>
            </p:cNvPr>
            <p:cNvSpPr/>
            <p:nvPr/>
          </p:nvSpPr>
          <p:spPr>
            <a:xfrm>
              <a:off x="7571617" y="868271"/>
              <a:ext cx="1085860" cy="1085860"/>
            </a:xfrm>
            <a:prstGeom prst="ellipse">
              <a:avLst/>
            </a:prstGeom>
            <a:solidFill>
              <a:srgbClr val="505A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Source Han Sans CN Regular" panose="020B0500000000000000" pitchFamily="34" charset="-128"/>
              </a:endParaRPr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6AE97DAC-2586-0B7C-C0A0-3EC2CB67426A}"/>
                </a:ext>
              </a:extLst>
            </p:cNvPr>
            <p:cNvSpPr/>
            <p:nvPr/>
          </p:nvSpPr>
          <p:spPr>
            <a:xfrm>
              <a:off x="3887441" y="2384537"/>
              <a:ext cx="1599721" cy="15954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13" name="object 12">
              <a:extLst>
                <a:ext uri="{FF2B5EF4-FFF2-40B4-BE49-F238E27FC236}">
                  <a16:creationId xmlns:a16="http://schemas.microsoft.com/office/drawing/2014/main" id="{3E18B379-E39B-92EF-E7F6-64F4A9F28E89}"/>
                </a:ext>
              </a:extLst>
            </p:cNvPr>
            <p:cNvSpPr/>
            <p:nvPr/>
          </p:nvSpPr>
          <p:spPr>
            <a:xfrm>
              <a:off x="3339443" y="2114676"/>
              <a:ext cx="7748920" cy="3466622"/>
            </a:xfrm>
            <a:custGeom>
              <a:avLst/>
              <a:gdLst/>
              <a:ahLst/>
              <a:cxnLst/>
              <a:rect l="l" t="t" r="r" b="b"/>
              <a:pathLst>
                <a:path w="5477509" h="2450465">
                  <a:moveTo>
                    <a:pt x="502780" y="251396"/>
                  </a:moveTo>
                  <a:lnTo>
                    <a:pt x="498729" y="206260"/>
                  </a:lnTo>
                  <a:lnTo>
                    <a:pt x="487032" y="163766"/>
                  </a:lnTo>
                  <a:lnTo>
                    <a:pt x="475297" y="139090"/>
                  </a:lnTo>
                  <a:lnTo>
                    <a:pt x="475297" y="251396"/>
                  </a:lnTo>
                  <a:lnTo>
                    <a:pt x="470725" y="296519"/>
                  </a:lnTo>
                  <a:lnTo>
                    <a:pt x="457682" y="338467"/>
                  </a:lnTo>
                  <a:lnTo>
                    <a:pt x="437007" y="376491"/>
                  </a:lnTo>
                  <a:lnTo>
                    <a:pt x="409651" y="409651"/>
                  </a:lnTo>
                  <a:lnTo>
                    <a:pt x="376504" y="437007"/>
                  </a:lnTo>
                  <a:lnTo>
                    <a:pt x="338467" y="457669"/>
                  </a:lnTo>
                  <a:lnTo>
                    <a:pt x="296468" y="470738"/>
                  </a:lnTo>
                  <a:lnTo>
                    <a:pt x="251396" y="475297"/>
                  </a:lnTo>
                  <a:lnTo>
                    <a:pt x="206324" y="470738"/>
                  </a:lnTo>
                  <a:lnTo>
                    <a:pt x="164312" y="457669"/>
                  </a:lnTo>
                  <a:lnTo>
                    <a:pt x="126288" y="437007"/>
                  </a:lnTo>
                  <a:lnTo>
                    <a:pt x="93141" y="409651"/>
                  </a:lnTo>
                  <a:lnTo>
                    <a:pt x="65773" y="376491"/>
                  </a:lnTo>
                  <a:lnTo>
                    <a:pt x="45110" y="338467"/>
                  </a:lnTo>
                  <a:lnTo>
                    <a:pt x="32042" y="296468"/>
                  </a:lnTo>
                  <a:lnTo>
                    <a:pt x="27482" y="251396"/>
                  </a:lnTo>
                  <a:lnTo>
                    <a:pt x="32054" y="206260"/>
                  </a:lnTo>
                  <a:lnTo>
                    <a:pt x="45110" y="164312"/>
                  </a:lnTo>
                  <a:lnTo>
                    <a:pt x="65773" y="126276"/>
                  </a:lnTo>
                  <a:lnTo>
                    <a:pt x="93141" y="93129"/>
                  </a:lnTo>
                  <a:lnTo>
                    <a:pt x="126288" y="65773"/>
                  </a:lnTo>
                  <a:lnTo>
                    <a:pt x="164312" y="45097"/>
                  </a:lnTo>
                  <a:lnTo>
                    <a:pt x="206324" y="32042"/>
                  </a:lnTo>
                  <a:lnTo>
                    <a:pt x="251396" y="27482"/>
                  </a:lnTo>
                  <a:lnTo>
                    <a:pt x="296468" y="32042"/>
                  </a:lnTo>
                  <a:lnTo>
                    <a:pt x="338467" y="45097"/>
                  </a:lnTo>
                  <a:lnTo>
                    <a:pt x="376504" y="65773"/>
                  </a:lnTo>
                  <a:lnTo>
                    <a:pt x="409651" y="93129"/>
                  </a:lnTo>
                  <a:lnTo>
                    <a:pt x="437007" y="126276"/>
                  </a:lnTo>
                  <a:lnTo>
                    <a:pt x="457682" y="164312"/>
                  </a:lnTo>
                  <a:lnTo>
                    <a:pt x="470738" y="206324"/>
                  </a:lnTo>
                  <a:lnTo>
                    <a:pt x="475297" y="251396"/>
                  </a:lnTo>
                  <a:lnTo>
                    <a:pt x="475297" y="139090"/>
                  </a:lnTo>
                  <a:lnTo>
                    <a:pt x="443585" y="89509"/>
                  </a:lnTo>
                  <a:lnTo>
                    <a:pt x="413270" y="59194"/>
                  </a:lnTo>
                  <a:lnTo>
                    <a:pt x="378180" y="34366"/>
                  </a:lnTo>
                  <a:lnTo>
                    <a:pt x="363689" y="27482"/>
                  </a:lnTo>
                  <a:lnTo>
                    <a:pt x="339026" y="15748"/>
                  </a:lnTo>
                  <a:lnTo>
                    <a:pt x="296519" y="4051"/>
                  </a:lnTo>
                  <a:lnTo>
                    <a:pt x="251396" y="0"/>
                  </a:lnTo>
                  <a:lnTo>
                    <a:pt x="206273" y="4051"/>
                  </a:lnTo>
                  <a:lnTo>
                    <a:pt x="163766" y="15748"/>
                  </a:lnTo>
                  <a:lnTo>
                    <a:pt x="124612" y="34366"/>
                  </a:lnTo>
                  <a:lnTo>
                    <a:pt x="89522" y="59194"/>
                  </a:lnTo>
                  <a:lnTo>
                    <a:pt x="59194" y="89509"/>
                  </a:lnTo>
                  <a:lnTo>
                    <a:pt x="34378" y="124612"/>
                  </a:lnTo>
                  <a:lnTo>
                    <a:pt x="15760" y="163766"/>
                  </a:lnTo>
                  <a:lnTo>
                    <a:pt x="4051" y="206324"/>
                  </a:lnTo>
                  <a:lnTo>
                    <a:pt x="0" y="251396"/>
                  </a:lnTo>
                  <a:lnTo>
                    <a:pt x="4064" y="296519"/>
                  </a:lnTo>
                  <a:lnTo>
                    <a:pt x="15760" y="339013"/>
                  </a:lnTo>
                  <a:lnTo>
                    <a:pt x="34378" y="378180"/>
                  </a:lnTo>
                  <a:lnTo>
                    <a:pt x="59194" y="413270"/>
                  </a:lnTo>
                  <a:lnTo>
                    <a:pt x="89522" y="443585"/>
                  </a:lnTo>
                  <a:lnTo>
                    <a:pt x="124612" y="468414"/>
                  </a:lnTo>
                  <a:lnTo>
                    <a:pt x="163766" y="487032"/>
                  </a:lnTo>
                  <a:lnTo>
                    <a:pt x="206273" y="498729"/>
                  </a:lnTo>
                  <a:lnTo>
                    <a:pt x="251396" y="502793"/>
                  </a:lnTo>
                  <a:lnTo>
                    <a:pt x="296519" y="498729"/>
                  </a:lnTo>
                  <a:lnTo>
                    <a:pt x="339026" y="487032"/>
                  </a:lnTo>
                  <a:lnTo>
                    <a:pt x="378180" y="468414"/>
                  </a:lnTo>
                  <a:lnTo>
                    <a:pt x="413270" y="443585"/>
                  </a:lnTo>
                  <a:lnTo>
                    <a:pt x="443585" y="413270"/>
                  </a:lnTo>
                  <a:lnTo>
                    <a:pt x="468414" y="378180"/>
                  </a:lnTo>
                  <a:lnTo>
                    <a:pt x="487032" y="339013"/>
                  </a:lnTo>
                  <a:lnTo>
                    <a:pt x="498729" y="296468"/>
                  </a:lnTo>
                  <a:lnTo>
                    <a:pt x="502780" y="251396"/>
                  </a:lnTo>
                  <a:close/>
                </a:path>
                <a:path w="5477509" h="2450465">
                  <a:moveTo>
                    <a:pt x="1325003" y="1099743"/>
                  </a:moveTo>
                  <a:lnTo>
                    <a:pt x="1289672" y="1031290"/>
                  </a:lnTo>
                  <a:lnTo>
                    <a:pt x="1236433" y="928141"/>
                  </a:lnTo>
                  <a:lnTo>
                    <a:pt x="1258392" y="885456"/>
                  </a:lnTo>
                  <a:lnTo>
                    <a:pt x="1274470" y="839914"/>
                  </a:lnTo>
                  <a:lnTo>
                    <a:pt x="1284249" y="792073"/>
                  </a:lnTo>
                  <a:lnTo>
                    <a:pt x="1287335" y="742505"/>
                  </a:lnTo>
                  <a:lnTo>
                    <a:pt x="1283284" y="691781"/>
                  </a:lnTo>
                  <a:lnTo>
                    <a:pt x="1272857" y="644613"/>
                  </a:lnTo>
                  <a:lnTo>
                    <a:pt x="1256588" y="600329"/>
                  </a:lnTo>
                  <a:lnTo>
                    <a:pt x="1237513" y="564121"/>
                  </a:lnTo>
                  <a:lnTo>
                    <a:pt x="1237513" y="748830"/>
                  </a:lnTo>
                  <a:lnTo>
                    <a:pt x="1233119" y="797026"/>
                  </a:lnTo>
                  <a:lnTo>
                    <a:pt x="1221371" y="843114"/>
                  </a:lnTo>
                  <a:lnTo>
                    <a:pt x="1202817" y="886409"/>
                  </a:lnTo>
                  <a:lnTo>
                    <a:pt x="1177975" y="926160"/>
                  </a:lnTo>
                  <a:lnTo>
                    <a:pt x="1147368" y="961682"/>
                  </a:lnTo>
                  <a:lnTo>
                    <a:pt x="1111529" y="992238"/>
                  </a:lnTo>
                  <a:lnTo>
                    <a:pt x="1070978" y="1017117"/>
                  </a:lnTo>
                  <a:lnTo>
                    <a:pt x="1026261" y="1035596"/>
                  </a:lnTo>
                  <a:lnTo>
                    <a:pt x="977874" y="1046975"/>
                  </a:lnTo>
                  <a:lnTo>
                    <a:pt x="928293" y="1050455"/>
                  </a:lnTo>
                  <a:lnTo>
                    <a:pt x="880097" y="1046060"/>
                  </a:lnTo>
                  <a:lnTo>
                    <a:pt x="833996" y="1034313"/>
                  </a:lnTo>
                  <a:lnTo>
                    <a:pt x="790714" y="1015758"/>
                  </a:lnTo>
                  <a:lnTo>
                    <a:pt x="750951" y="990917"/>
                  </a:lnTo>
                  <a:lnTo>
                    <a:pt x="715441" y="960310"/>
                  </a:lnTo>
                  <a:lnTo>
                    <a:pt x="684885" y="924471"/>
                  </a:lnTo>
                  <a:lnTo>
                    <a:pt x="660006" y="883920"/>
                  </a:lnTo>
                  <a:lnTo>
                    <a:pt x="641527" y="839203"/>
                  </a:lnTo>
                  <a:lnTo>
                    <a:pt x="630148" y="790816"/>
                  </a:lnTo>
                  <a:lnTo>
                    <a:pt x="626681" y="741248"/>
                  </a:lnTo>
                  <a:lnTo>
                    <a:pt x="631075" y="693051"/>
                  </a:lnTo>
                  <a:lnTo>
                    <a:pt x="642810" y="646950"/>
                  </a:lnTo>
                  <a:lnTo>
                    <a:pt x="661365" y="603656"/>
                  </a:lnTo>
                  <a:lnTo>
                    <a:pt x="686206" y="563892"/>
                  </a:lnTo>
                  <a:lnTo>
                    <a:pt x="716813" y="528383"/>
                  </a:lnTo>
                  <a:lnTo>
                    <a:pt x="752652" y="497827"/>
                  </a:lnTo>
                  <a:lnTo>
                    <a:pt x="793203" y="472948"/>
                  </a:lnTo>
                  <a:lnTo>
                    <a:pt x="837933" y="454456"/>
                  </a:lnTo>
                  <a:lnTo>
                    <a:pt x="886307" y="443077"/>
                  </a:lnTo>
                  <a:lnTo>
                    <a:pt x="935888" y="439610"/>
                  </a:lnTo>
                  <a:lnTo>
                    <a:pt x="984084" y="444004"/>
                  </a:lnTo>
                  <a:lnTo>
                    <a:pt x="1030185" y="455739"/>
                  </a:lnTo>
                  <a:lnTo>
                    <a:pt x="1073467" y="474306"/>
                  </a:lnTo>
                  <a:lnTo>
                    <a:pt x="1113231" y="499148"/>
                  </a:lnTo>
                  <a:lnTo>
                    <a:pt x="1148740" y="529755"/>
                  </a:lnTo>
                  <a:lnTo>
                    <a:pt x="1179296" y="565594"/>
                  </a:lnTo>
                  <a:lnTo>
                    <a:pt x="1204175" y="606145"/>
                  </a:lnTo>
                  <a:lnTo>
                    <a:pt x="1222654" y="650875"/>
                  </a:lnTo>
                  <a:lnTo>
                    <a:pt x="1234033" y="699249"/>
                  </a:lnTo>
                  <a:lnTo>
                    <a:pt x="1237513" y="748830"/>
                  </a:lnTo>
                  <a:lnTo>
                    <a:pt x="1237513" y="564121"/>
                  </a:lnTo>
                  <a:lnTo>
                    <a:pt x="1208455" y="521804"/>
                  </a:lnTo>
                  <a:lnTo>
                    <a:pt x="1177569" y="488276"/>
                  </a:lnTo>
                  <a:lnTo>
                    <a:pt x="1142771" y="459054"/>
                  </a:lnTo>
                  <a:lnTo>
                    <a:pt x="1112507" y="439610"/>
                  </a:lnTo>
                  <a:lnTo>
                    <a:pt x="1104544" y="434479"/>
                  </a:lnTo>
                  <a:lnTo>
                    <a:pt x="1063358" y="414921"/>
                  </a:lnTo>
                  <a:lnTo>
                    <a:pt x="1019721" y="400723"/>
                  </a:lnTo>
                  <a:lnTo>
                    <a:pt x="974102" y="392239"/>
                  </a:lnTo>
                  <a:lnTo>
                    <a:pt x="926985" y="389826"/>
                  </a:lnTo>
                  <a:lnTo>
                    <a:pt x="878840" y="393839"/>
                  </a:lnTo>
                  <a:lnTo>
                    <a:pt x="831672" y="404279"/>
                  </a:lnTo>
                  <a:lnTo>
                    <a:pt x="787387" y="420547"/>
                  </a:lnTo>
                  <a:lnTo>
                    <a:pt x="746328" y="442175"/>
                  </a:lnTo>
                  <a:lnTo>
                    <a:pt x="708863" y="468668"/>
                  </a:lnTo>
                  <a:lnTo>
                    <a:pt x="675335" y="499554"/>
                  </a:lnTo>
                  <a:lnTo>
                    <a:pt x="646112" y="534352"/>
                  </a:lnTo>
                  <a:lnTo>
                    <a:pt x="621538" y="572592"/>
                  </a:lnTo>
                  <a:lnTo>
                    <a:pt x="601980" y="613765"/>
                  </a:lnTo>
                  <a:lnTo>
                    <a:pt x="587781" y="657402"/>
                  </a:lnTo>
                  <a:lnTo>
                    <a:pt x="579297" y="703021"/>
                  </a:lnTo>
                  <a:lnTo>
                    <a:pt x="576884" y="750150"/>
                  </a:lnTo>
                  <a:lnTo>
                    <a:pt x="580898" y="798283"/>
                  </a:lnTo>
                  <a:lnTo>
                    <a:pt x="591337" y="845451"/>
                  </a:lnTo>
                  <a:lnTo>
                    <a:pt x="607606" y="889736"/>
                  </a:lnTo>
                  <a:lnTo>
                    <a:pt x="629234" y="930795"/>
                  </a:lnTo>
                  <a:lnTo>
                    <a:pt x="655739" y="968260"/>
                  </a:lnTo>
                  <a:lnTo>
                    <a:pt x="686625" y="1001788"/>
                  </a:lnTo>
                  <a:lnTo>
                    <a:pt x="721423" y="1031011"/>
                  </a:lnTo>
                  <a:lnTo>
                    <a:pt x="759650" y="1055585"/>
                  </a:lnTo>
                  <a:lnTo>
                    <a:pt x="800823" y="1075143"/>
                  </a:lnTo>
                  <a:lnTo>
                    <a:pt x="844461" y="1089342"/>
                  </a:lnTo>
                  <a:lnTo>
                    <a:pt x="890079" y="1097826"/>
                  </a:lnTo>
                  <a:lnTo>
                    <a:pt x="937209" y="1100239"/>
                  </a:lnTo>
                  <a:lnTo>
                    <a:pt x="985342" y="1096213"/>
                  </a:lnTo>
                  <a:lnTo>
                    <a:pt x="1028420" y="1086942"/>
                  </a:lnTo>
                  <a:lnTo>
                    <a:pt x="1069124" y="1072781"/>
                  </a:lnTo>
                  <a:lnTo>
                    <a:pt x="1107186" y="1054112"/>
                  </a:lnTo>
                  <a:lnTo>
                    <a:pt x="1142365" y="1031290"/>
                  </a:lnTo>
                  <a:lnTo>
                    <a:pt x="1325003" y="1099743"/>
                  </a:lnTo>
                  <a:close/>
                </a:path>
                <a:path w="5477509" h="2450465">
                  <a:moveTo>
                    <a:pt x="5477294" y="2111083"/>
                  </a:moveTo>
                  <a:lnTo>
                    <a:pt x="5474195" y="2065159"/>
                  </a:lnTo>
                  <a:lnTo>
                    <a:pt x="5465165" y="2021090"/>
                  </a:lnTo>
                  <a:lnTo>
                    <a:pt x="5450624" y="1979295"/>
                  </a:lnTo>
                  <a:lnTo>
                    <a:pt x="5440248" y="1958657"/>
                  </a:lnTo>
                  <a:lnTo>
                    <a:pt x="5440248" y="2111083"/>
                  </a:lnTo>
                  <a:lnTo>
                    <a:pt x="5436286" y="2159978"/>
                  </a:lnTo>
                  <a:lnTo>
                    <a:pt x="5424830" y="2206383"/>
                  </a:lnTo>
                  <a:lnTo>
                    <a:pt x="5406504" y="2249678"/>
                  </a:lnTo>
                  <a:lnTo>
                    <a:pt x="5381930" y="2289225"/>
                  </a:lnTo>
                  <a:lnTo>
                    <a:pt x="5351729" y="2324417"/>
                  </a:lnTo>
                  <a:lnTo>
                    <a:pt x="5316537" y="2354605"/>
                  </a:lnTo>
                  <a:lnTo>
                    <a:pt x="5276989" y="2379180"/>
                  </a:lnTo>
                  <a:lnTo>
                    <a:pt x="5233695" y="2397506"/>
                  </a:lnTo>
                  <a:lnTo>
                    <a:pt x="5187277" y="2408961"/>
                  </a:lnTo>
                  <a:lnTo>
                    <a:pt x="5138382" y="2412923"/>
                  </a:lnTo>
                  <a:lnTo>
                    <a:pt x="5089487" y="2408961"/>
                  </a:lnTo>
                  <a:lnTo>
                    <a:pt x="5043068" y="2397506"/>
                  </a:lnTo>
                  <a:lnTo>
                    <a:pt x="4999774" y="2379180"/>
                  </a:lnTo>
                  <a:lnTo>
                    <a:pt x="4960226" y="2354605"/>
                  </a:lnTo>
                  <a:lnTo>
                    <a:pt x="4925034" y="2324417"/>
                  </a:lnTo>
                  <a:lnTo>
                    <a:pt x="4894846" y="2289225"/>
                  </a:lnTo>
                  <a:lnTo>
                    <a:pt x="4870272" y="2249678"/>
                  </a:lnTo>
                  <a:lnTo>
                    <a:pt x="4851946" y="2206383"/>
                  </a:lnTo>
                  <a:lnTo>
                    <a:pt x="4840490" y="2159978"/>
                  </a:lnTo>
                  <a:lnTo>
                    <a:pt x="4836528" y="2111083"/>
                  </a:lnTo>
                  <a:lnTo>
                    <a:pt x="4840490" y="2062175"/>
                  </a:lnTo>
                  <a:lnTo>
                    <a:pt x="4851946" y="2015769"/>
                  </a:lnTo>
                  <a:lnTo>
                    <a:pt x="4870272" y="1972462"/>
                  </a:lnTo>
                  <a:lnTo>
                    <a:pt x="4894846" y="1932914"/>
                  </a:lnTo>
                  <a:lnTo>
                    <a:pt x="4925034" y="1897722"/>
                  </a:lnTo>
                  <a:lnTo>
                    <a:pt x="4960226" y="1867535"/>
                  </a:lnTo>
                  <a:lnTo>
                    <a:pt x="4999774" y="1842960"/>
                  </a:lnTo>
                  <a:lnTo>
                    <a:pt x="5043068" y="1824621"/>
                  </a:lnTo>
                  <a:lnTo>
                    <a:pt x="5089487" y="1813166"/>
                  </a:lnTo>
                  <a:lnTo>
                    <a:pt x="5138382" y="1809216"/>
                  </a:lnTo>
                  <a:lnTo>
                    <a:pt x="5187277" y="1813166"/>
                  </a:lnTo>
                  <a:lnTo>
                    <a:pt x="5233695" y="1824621"/>
                  </a:lnTo>
                  <a:lnTo>
                    <a:pt x="5276989" y="1842960"/>
                  </a:lnTo>
                  <a:lnTo>
                    <a:pt x="5316537" y="1867535"/>
                  </a:lnTo>
                  <a:lnTo>
                    <a:pt x="5351729" y="1897722"/>
                  </a:lnTo>
                  <a:lnTo>
                    <a:pt x="5381930" y="1932914"/>
                  </a:lnTo>
                  <a:lnTo>
                    <a:pt x="5406504" y="1972462"/>
                  </a:lnTo>
                  <a:lnTo>
                    <a:pt x="5424830" y="2015769"/>
                  </a:lnTo>
                  <a:lnTo>
                    <a:pt x="5436286" y="2062175"/>
                  </a:lnTo>
                  <a:lnTo>
                    <a:pt x="5440248" y="2111083"/>
                  </a:lnTo>
                  <a:lnTo>
                    <a:pt x="5440248" y="1958657"/>
                  </a:lnTo>
                  <a:lnTo>
                    <a:pt x="5406580" y="1904111"/>
                  </a:lnTo>
                  <a:lnTo>
                    <a:pt x="5377916" y="1871548"/>
                  </a:lnTo>
                  <a:lnTo>
                    <a:pt x="5345354" y="1842871"/>
                  </a:lnTo>
                  <a:lnTo>
                    <a:pt x="5309298" y="1818513"/>
                  </a:lnTo>
                  <a:lnTo>
                    <a:pt x="5290807" y="1809216"/>
                  </a:lnTo>
                  <a:lnTo>
                    <a:pt x="5270170" y="1798840"/>
                  </a:lnTo>
                  <a:lnTo>
                    <a:pt x="5228374" y="1784299"/>
                  </a:lnTo>
                  <a:lnTo>
                    <a:pt x="5184305" y="1775269"/>
                  </a:lnTo>
                  <a:lnTo>
                    <a:pt x="5138382" y="1772170"/>
                  </a:lnTo>
                  <a:lnTo>
                    <a:pt x="5092458" y="1775269"/>
                  </a:lnTo>
                  <a:lnTo>
                    <a:pt x="5048389" y="1784299"/>
                  </a:lnTo>
                  <a:lnTo>
                    <a:pt x="5006594" y="1798840"/>
                  </a:lnTo>
                  <a:lnTo>
                    <a:pt x="4967465" y="1818513"/>
                  </a:lnTo>
                  <a:lnTo>
                    <a:pt x="4931410" y="1842871"/>
                  </a:lnTo>
                  <a:lnTo>
                    <a:pt x="4898847" y="1871548"/>
                  </a:lnTo>
                  <a:lnTo>
                    <a:pt x="4870183" y="1904111"/>
                  </a:lnTo>
                  <a:lnTo>
                    <a:pt x="4845812" y="1940166"/>
                  </a:lnTo>
                  <a:lnTo>
                    <a:pt x="4826139" y="1979295"/>
                  </a:lnTo>
                  <a:lnTo>
                    <a:pt x="4811598" y="2021090"/>
                  </a:lnTo>
                  <a:lnTo>
                    <a:pt x="4802568" y="2065159"/>
                  </a:lnTo>
                  <a:lnTo>
                    <a:pt x="4799469" y="2111083"/>
                  </a:lnTo>
                  <a:lnTo>
                    <a:pt x="4802568" y="2157006"/>
                  </a:lnTo>
                  <a:lnTo>
                    <a:pt x="4811598" y="2201062"/>
                  </a:lnTo>
                  <a:lnTo>
                    <a:pt x="4826139" y="2242858"/>
                  </a:lnTo>
                  <a:lnTo>
                    <a:pt x="4845812" y="2281986"/>
                  </a:lnTo>
                  <a:lnTo>
                    <a:pt x="4870183" y="2318042"/>
                  </a:lnTo>
                  <a:lnTo>
                    <a:pt x="4898847" y="2350605"/>
                  </a:lnTo>
                  <a:lnTo>
                    <a:pt x="4931410" y="2379268"/>
                  </a:lnTo>
                  <a:lnTo>
                    <a:pt x="4967465" y="2403640"/>
                  </a:lnTo>
                  <a:lnTo>
                    <a:pt x="5006594" y="2423299"/>
                  </a:lnTo>
                  <a:lnTo>
                    <a:pt x="5048389" y="2437854"/>
                  </a:lnTo>
                  <a:lnTo>
                    <a:pt x="5092458" y="2446883"/>
                  </a:lnTo>
                  <a:lnTo>
                    <a:pt x="5138382" y="2449982"/>
                  </a:lnTo>
                  <a:lnTo>
                    <a:pt x="5184305" y="2446883"/>
                  </a:lnTo>
                  <a:lnTo>
                    <a:pt x="5228374" y="2437854"/>
                  </a:lnTo>
                  <a:lnTo>
                    <a:pt x="5270170" y="2423299"/>
                  </a:lnTo>
                  <a:lnTo>
                    <a:pt x="5309298" y="2403640"/>
                  </a:lnTo>
                  <a:lnTo>
                    <a:pt x="5345354" y="2379268"/>
                  </a:lnTo>
                  <a:lnTo>
                    <a:pt x="5377916" y="2350605"/>
                  </a:lnTo>
                  <a:lnTo>
                    <a:pt x="5406580" y="2318042"/>
                  </a:lnTo>
                  <a:lnTo>
                    <a:pt x="5430952" y="2281986"/>
                  </a:lnTo>
                  <a:lnTo>
                    <a:pt x="5450624" y="2242858"/>
                  </a:lnTo>
                  <a:lnTo>
                    <a:pt x="5465165" y="2201062"/>
                  </a:lnTo>
                  <a:lnTo>
                    <a:pt x="5474195" y="2157006"/>
                  </a:lnTo>
                  <a:lnTo>
                    <a:pt x="5477294" y="2111083"/>
                  </a:lnTo>
                  <a:close/>
                </a:path>
              </a:pathLst>
            </a:custGeom>
            <a:solidFill>
              <a:srgbClr val="505AFF"/>
            </a:solidFill>
          </p:spPr>
          <p:txBody>
            <a:bodyPr wrap="square" lIns="0" tIns="0" rIns="0" bIns="0" rtlCol="0"/>
            <a:lstStyle/>
            <a:p>
              <a:endParaRPr dirty="0">
                <a:ea typeface="Source Han Sans CN Regular" panose="020B0500000000000000" pitchFamily="34" charset="-128"/>
              </a:endParaRPr>
            </a:p>
          </p:txBody>
        </p:sp>
        <p:sp>
          <p:nvSpPr>
            <p:cNvPr id="14" name="object 13">
              <a:extLst>
                <a:ext uri="{FF2B5EF4-FFF2-40B4-BE49-F238E27FC236}">
                  <a16:creationId xmlns:a16="http://schemas.microsoft.com/office/drawing/2014/main" id="{F8571C4C-E458-F9E4-72E7-87257112D3A5}"/>
                </a:ext>
              </a:extLst>
            </p:cNvPr>
            <p:cNvSpPr/>
            <p:nvPr/>
          </p:nvSpPr>
          <p:spPr>
            <a:xfrm>
              <a:off x="3240526" y="3809805"/>
              <a:ext cx="301799" cy="30181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C038590A-002B-DC76-269A-BBCA13B8C544}"/>
                </a:ext>
              </a:extLst>
            </p:cNvPr>
            <p:cNvSpPr/>
            <p:nvPr/>
          </p:nvSpPr>
          <p:spPr>
            <a:xfrm>
              <a:off x="3971912" y="1525259"/>
              <a:ext cx="239635" cy="23963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773EE4E5-39D6-027E-8920-C09EAE8EE689}"/>
                </a:ext>
              </a:extLst>
            </p:cNvPr>
            <p:cNvSpPr/>
            <p:nvPr/>
          </p:nvSpPr>
          <p:spPr>
            <a:xfrm>
              <a:off x="3900553" y="1453925"/>
              <a:ext cx="382685" cy="382685"/>
            </a:xfrm>
            <a:custGeom>
              <a:avLst/>
              <a:gdLst/>
              <a:ahLst/>
              <a:cxnLst/>
              <a:rect l="l" t="t" r="r" b="b"/>
              <a:pathLst>
                <a:path w="270510" h="270509">
                  <a:moveTo>
                    <a:pt x="128092" y="85178"/>
                  </a:moveTo>
                  <a:lnTo>
                    <a:pt x="106146" y="85178"/>
                  </a:lnTo>
                  <a:lnTo>
                    <a:pt x="106146" y="185077"/>
                  </a:lnTo>
                  <a:lnTo>
                    <a:pt x="128092" y="185077"/>
                  </a:lnTo>
                  <a:lnTo>
                    <a:pt x="128092" y="85178"/>
                  </a:lnTo>
                  <a:close/>
                </a:path>
                <a:path w="270510" h="270509">
                  <a:moveTo>
                    <a:pt x="164109" y="85178"/>
                  </a:moveTo>
                  <a:lnTo>
                    <a:pt x="142176" y="85178"/>
                  </a:lnTo>
                  <a:lnTo>
                    <a:pt x="142176" y="185077"/>
                  </a:lnTo>
                  <a:lnTo>
                    <a:pt x="164109" y="185077"/>
                  </a:lnTo>
                  <a:lnTo>
                    <a:pt x="164109" y="85178"/>
                  </a:lnTo>
                  <a:close/>
                </a:path>
                <a:path w="270510" h="270509">
                  <a:moveTo>
                    <a:pt x="270256" y="135128"/>
                  </a:moveTo>
                  <a:lnTo>
                    <a:pt x="263359" y="92468"/>
                  </a:lnTo>
                  <a:lnTo>
                    <a:pt x="255485" y="77279"/>
                  </a:lnTo>
                  <a:lnTo>
                    <a:pt x="255485" y="135128"/>
                  </a:lnTo>
                  <a:lnTo>
                    <a:pt x="246011" y="181940"/>
                  </a:lnTo>
                  <a:lnTo>
                    <a:pt x="220205" y="220192"/>
                  </a:lnTo>
                  <a:lnTo>
                    <a:pt x="181940" y="246011"/>
                  </a:lnTo>
                  <a:lnTo>
                    <a:pt x="135128" y="255473"/>
                  </a:lnTo>
                  <a:lnTo>
                    <a:pt x="88328" y="246011"/>
                  </a:lnTo>
                  <a:lnTo>
                    <a:pt x="50063" y="220192"/>
                  </a:lnTo>
                  <a:lnTo>
                    <a:pt x="24244" y="181940"/>
                  </a:lnTo>
                  <a:lnTo>
                    <a:pt x="14770" y="135128"/>
                  </a:lnTo>
                  <a:lnTo>
                    <a:pt x="24244" y="88328"/>
                  </a:lnTo>
                  <a:lnTo>
                    <a:pt x="50063" y="50063"/>
                  </a:lnTo>
                  <a:lnTo>
                    <a:pt x="88328" y="24244"/>
                  </a:lnTo>
                  <a:lnTo>
                    <a:pt x="135128" y="14770"/>
                  </a:lnTo>
                  <a:lnTo>
                    <a:pt x="181940" y="24244"/>
                  </a:lnTo>
                  <a:lnTo>
                    <a:pt x="220205" y="50063"/>
                  </a:lnTo>
                  <a:lnTo>
                    <a:pt x="246011" y="88328"/>
                  </a:lnTo>
                  <a:lnTo>
                    <a:pt x="255485" y="135128"/>
                  </a:lnTo>
                  <a:lnTo>
                    <a:pt x="255485" y="77279"/>
                  </a:lnTo>
                  <a:lnTo>
                    <a:pt x="214884" y="26111"/>
                  </a:lnTo>
                  <a:lnTo>
                    <a:pt x="177787" y="6908"/>
                  </a:lnTo>
                  <a:lnTo>
                    <a:pt x="135128" y="0"/>
                  </a:lnTo>
                  <a:lnTo>
                    <a:pt x="92468" y="6908"/>
                  </a:lnTo>
                  <a:lnTo>
                    <a:pt x="55372" y="26111"/>
                  </a:lnTo>
                  <a:lnTo>
                    <a:pt x="26111" y="55384"/>
                  </a:lnTo>
                  <a:lnTo>
                    <a:pt x="6908" y="92468"/>
                  </a:lnTo>
                  <a:lnTo>
                    <a:pt x="0" y="135128"/>
                  </a:lnTo>
                  <a:lnTo>
                    <a:pt x="6908" y="177800"/>
                  </a:lnTo>
                  <a:lnTo>
                    <a:pt x="26111" y="214884"/>
                  </a:lnTo>
                  <a:lnTo>
                    <a:pt x="55372" y="244157"/>
                  </a:lnTo>
                  <a:lnTo>
                    <a:pt x="92468" y="263359"/>
                  </a:lnTo>
                  <a:lnTo>
                    <a:pt x="135128" y="270256"/>
                  </a:lnTo>
                  <a:lnTo>
                    <a:pt x="177787" y="263359"/>
                  </a:lnTo>
                  <a:lnTo>
                    <a:pt x="193014" y="255473"/>
                  </a:lnTo>
                  <a:lnTo>
                    <a:pt x="214884" y="244157"/>
                  </a:lnTo>
                  <a:lnTo>
                    <a:pt x="244144" y="214884"/>
                  </a:lnTo>
                  <a:lnTo>
                    <a:pt x="263359" y="177800"/>
                  </a:lnTo>
                  <a:lnTo>
                    <a:pt x="270256" y="135128"/>
                  </a:lnTo>
                  <a:close/>
                </a:path>
              </a:pathLst>
            </a:custGeom>
            <a:solidFill>
              <a:srgbClr val="DF8E1D"/>
            </a:solidFill>
          </p:spPr>
          <p:txBody>
            <a:bodyPr wrap="square" lIns="0" tIns="0" rIns="0" bIns="0" rtlCol="0"/>
            <a:lstStyle/>
            <a:p>
              <a:endParaRPr dirty="0">
                <a:ea typeface="Source Han Sans CN Regular" panose="020B0500000000000000" pitchFamily="34" charset="-128"/>
              </a:endParaRPr>
            </a:p>
          </p:txBody>
        </p:sp>
        <p:sp>
          <p:nvSpPr>
            <p:cNvPr id="17" name="object 19">
              <a:extLst>
                <a:ext uri="{FF2B5EF4-FFF2-40B4-BE49-F238E27FC236}">
                  <a16:creationId xmlns:a16="http://schemas.microsoft.com/office/drawing/2014/main" id="{902DD10B-DB1B-C317-FEA1-CD27308C4B68}"/>
                </a:ext>
              </a:extLst>
            </p:cNvPr>
            <p:cNvSpPr/>
            <p:nvPr/>
          </p:nvSpPr>
          <p:spPr>
            <a:xfrm>
              <a:off x="10951352" y="4347094"/>
              <a:ext cx="301799" cy="30179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18" name="object 21">
              <a:extLst>
                <a:ext uri="{FF2B5EF4-FFF2-40B4-BE49-F238E27FC236}">
                  <a16:creationId xmlns:a16="http://schemas.microsoft.com/office/drawing/2014/main" id="{12864820-05C6-FCA6-1FEB-AF74B253DE33}"/>
                </a:ext>
              </a:extLst>
            </p:cNvPr>
            <p:cNvSpPr/>
            <p:nvPr/>
          </p:nvSpPr>
          <p:spPr>
            <a:xfrm>
              <a:off x="8711352" y="5409627"/>
              <a:ext cx="655774" cy="655774"/>
            </a:xfrm>
            <a:custGeom>
              <a:avLst/>
              <a:gdLst/>
              <a:ahLst/>
              <a:cxnLst/>
              <a:rect l="l" t="t" r="r" b="b"/>
              <a:pathLst>
                <a:path w="463550" h="463550">
                  <a:moveTo>
                    <a:pt x="231609" y="0"/>
                  </a:moveTo>
                  <a:lnTo>
                    <a:pt x="184990" y="4713"/>
                  </a:lnTo>
                  <a:lnTo>
                    <a:pt x="141542" y="18229"/>
                  </a:lnTo>
                  <a:lnTo>
                    <a:pt x="102203" y="39609"/>
                  </a:lnTo>
                  <a:lnTo>
                    <a:pt x="67913" y="67914"/>
                  </a:lnTo>
                  <a:lnTo>
                    <a:pt x="39608" y="102207"/>
                  </a:lnTo>
                  <a:lnTo>
                    <a:pt x="18229" y="141548"/>
                  </a:lnTo>
                  <a:lnTo>
                    <a:pt x="4713" y="184999"/>
                  </a:lnTo>
                  <a:lnTo>
                    <a:pt x="0" y="231622"/>
                  </a:lnTo>
                  <a:lnTo>
                    <a:pt x="4713" y="278241"/>
                  </a:lnTo>
                  <a:lnTo>
                    <a:pt x="18229" y="321689"/>
                  </a:lnTo>
                  <a:lnTo>
                    <a:pt x="39608" y="361028"/>
                  </a:lnTo>
                  <a:lnTo>
                    <a:pt x="67913" y="395319"/>
                  </a:lnTo>
                  <a:lnTo>
                    <a:pt x="102203" y="423623"/>
                  </a:lnTo>
                  <a:lnTo>
                    <a:pt x="141542" y="445002"/>
                  </a:lnTo>
                  <a:lnTo>
                    <a:pt x="184990" y="458518"/>
                  </a:lnTo>
                  <a:lnTo>
                    <a:pt x="231609" y="463232"/>
                  </a:lnTo>
                  <a:lnTo>
                    <a:pt x="278233" y="458518"/>
                  </a:lnTo>
                  <a:lnTo>
                    <a:pt x="321684" y="445002"/>
                  </a:lnTo>
                  <a:lnTo>
                    <a:pt x="334715" y="437921"/>
                  </a:lnTo>
                  <a:lnTo>
                    <a:pt x="231609" y="437921"/>
                  </a:lnTo>
                  <a:lnTo>
                    <a:pt x="184364" y="432463"/>
                  </a:lnTo>
                  <a:lnTo>
                    <a:pt x="140964" y="416921"/>
                  </a:lnTo>
                  <a:lnTo>
                    <a:pt x="102656" y="392542"/>
                  </a:lnTo>
                  <a:lnTo>
                    <a:pt x="70689" y="360575"/>
                  </a:lnTo>
                  <a:lnTo>
                    <a:pt x="46311" y="322268"/>
                  </a:lnTo>
                  <a:lnTo>
                    <a:pt x="30769" y="278867"/>
                  </a:lnTo>
                  <a:lnTo>
                    <a:pt x="25311" y="231622"/>
                  </a:lnTo>
                  <a:lnTo>
                    <a:pt x="30769" y="184372"/>
                  </a:lnTo>
                  <a:lnTo>
                    <a:pt x="46311" y="140969"/>
                  </a:lnTo>
                  <a:lnTo>
                    <a:pt x="70689" y="102659"/>
                  </a:lnTo>
                  <a:lnTo>
                    <a:pt x="102656" y="70690"/>
                  </a:lnTo>
                  <a:lnTo>
                    <a:pt x="140964" y="46311"/>
                  </a:lnTo>
                  <a:lnTo>
                    <a:pt x="184364" y="30769"/>
                  </a:lnTo>
                  <a:lnTo>
                    <a:pt x="231609" y="25311"/>
                  </a:lnTo>
                  <a:lnTo>
                    <a:pt x="334714" y="25311"/>
                  </a:lnTo>
                  <a:lnTo>
                    <a:pt x="321684" y="18229"/>
                  </a:lnTo>
                  <a:lnTo>
                    <a:pt x="278233" y="4713"/>
                  </a:lnTo>
                  <a:lnTo>
                    <a:pt x="231609" y="0"/>
                  </a:lnTo>
                  <a:close/>
                </a:path>
                <a:path w="463550" h="463550">
                  <a:moveTo>
                    <a:pt x="334714" y="25311"/>
                  </a:moveTo>
                  <a:lnTo>
                    <a:pt x="231609" y="25311"/>
                  </a:lnTo>
                  <a:lnTo>
                    <a:pt x="278859" y="30769"/>
                  </a:lnTo>
                  <a:lnTo>
                    <a:pt x="322263" y="46311"/>
                  </a:lnTo>
                  <a:lnTo>
                    <a:pt x="360573" y="70690"/>
                  </a:lnTo>
                  <a:lnTo>
                    <a:pt x="392541" y="102659"/>
                  </a:lnTo>
                  <a:lnTo>
                    <a:pt x="416920" y="140969"/>
                  </a:lnTo>
                  <a:lnTo>
                    <a:pt x="432463" y="184372"/>
                  </a:lnTo>
                  <a:lnTo>
                    <a:pt x="437921" y="231622"/>
                  </a:lnTo>
                  <a:lnTo>
                    <a:pt x="432463" y="278867"/>
                  </a:lnTo>
                  <a:lnTo>
                    <a:pt x="416920" y="322268"/>
                  </a:lnTo>
                  <a:lnTo>
                    <a:pt x="392541" y="360575"/>
                  </a:lnTo>
                  <a:lnTo>
                    <a:pt x="360573" y="392542"/>
                  </a:lnTo>
                  <a:lnTo>
                    <a:pt x="322263" y="416921"/>
                  </a:lnTo>
                  <a:lnTo>
                    <a:pt x="278859" y="432463"/>
                  </a:lnTo>
                  <a:lnTo>
                    <a:pt x="231609" y="437921"/>
                  </a:lnTo>
                  <a:lnTo>
                    <a:pt x="334715" y="437921"/>
                  </a:lnTo>
                  <a:lnTo>
                    <a:pt x="395317" y="395319"/>
                  </a:lnTo>
                  <a:lnTo>
                    <a:pt x="423622" y="361028"/>
                  </a:lnTo>
                  <a:lnTo>
                    <a:pt x="445002" y="321689"/>
                  </a:lnTo>
                  <a:lnTo>
                    <a:pt x="458518" y="278241"/>
                  </a:lnTo>
                  <a:lnTo>
                    <a:pt x="463232" y="231622"/>
                  </a:lnTo>
                  <a:lnTo>
                    <a:pt x="458518" y="184999"/>
                  </a:lnTo>
                  <a:lnTo>
                    <a:pt x="445002" y="141548"/>
                  </a:lnTo>
                  <a:lnTo>
                    <a:pt x="423622" y="102207"/>
                  </a:lnTo>
                  <a:lnTo>
                    <a:pt x="395317" y="67914"/>
                  </a:lnTo>
                  <a:lnTo>
                    <a:pt x="361025" y="39609"/>
                  </a:lnTo>
                  <a:lnTo>
                    <a:pt x="334714" y="25311"/>
                  </a:lnTo>
                  <a:close/>
                </a:path>
              </a:pathLst>
            </a:custGeom>
            <a:solidFill>
              <a:srgbClr val="505AFF"/>
            </a:solidFill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19" name="object 22">
              <a:extLst>
                <a:ext uri="{FF2B5EF4-FFF2-40B4-BE49-F238E27FC236}">
                  <a16:creationId xmlns:a16="http://schemas.microsoft.com/office/drawing/2014/main" id="{E9F30E30-C4F4-CA54-559E-AEA6E9296FF0}"/>
                </a:ext>
              </a:extLst>
            </p:cNvPr>
            <p:cNvSpPr/>
            <p:nvPr/>
          </p:nvSpPr>
          <p:spPr>
            <a:xfrm>
              <a:off x="9668746" y="2818868"/>
              <a:ext cx="877497" cy="406712"/>
            </a:xfrm>
            <a:custGeom>
              <a:avLst/>
              <a:gdLst/>
              <a:ahLst/>
              <a:cxnLst/>
              <a:rect l="l" t="t" r="r" b="b"/>
              <a:pathLst>
                <a:path w="656589" h="293369">
                  <a:moveTo>
                    <a:pt x="656488" y="293369"/>
                  </a:moveTo>
                  <a:lnTo>
                    <a:pt x="0" y="0"/>
                  </a:lnTo>
                </a:path>
              </a:pathLst>
            </a:custGeom>
            <a:ln w="17995">
              <a:solidFill>
                <a:srgbClr val="DF8E1D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20" name="object 23">
              <a:extLst>
                <a:ext uri="{FF2B5EF4-FFF2-40B4-BE49-F238E27FC236}">
                  <a16:creationId xmlns:a16="http://schemas.microsoft.com/office/drawing/2014/main" id="{001B2E7A-0AA9-916C-E238-7F3F6CF7C037}"/>
                </a:ext>
              </a:extLst>
            </p:cNvPr>
            <p:cNvSpPr/>
            <p:nvPr/>
          </p:nvSpPr>
          <p:spPr>
            <a:xfrm>
              <a:off x="10623744" y="3725048"/>
              <a:ext cx="139655" cy="898105"/>
            </a:xfrm>
            <a:custGeom>
              <a:avLst/>
              <a:gdLst/>
              <a:ahLst/>
              <a:cxnLst/>
              <a:rect l="l" t="t" r="r" b="b"/>
              <a:pathLst>
                <a:path w="76200" h="641350">
                  <a:moveTo>
                    <a:pt x="0" y="641210"/>
                  </a:moveTo>
                  <a:lnTo>
                    <a:pt x="75971" y="0"/>
                  </a:lnTo>
                </a:path>
              </a:pathLst>
            </a:custGeom>
            <a:ln w="17995"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21" name="object 24">
              <a:extLst>
                <a:ext uri="{FF2B5EF4-FFF2-40B4-BE49-F238E27FC236}">
                  <a16:creationId xmlns:a16="http://schemas.microsoft.com/office/drawing/2014/main" id="{47867936-A12C-DE52-1EA7-A6FB3555CEA5}"/>
                </a:ext>
              </a:extLst>
            </p:cNvPr>
            <p:cNvSpPr/>
            <p:nvPr/>
          </p:nvSpPr>
          <p:spPr>
            <a:xfrm>
              <a:off x="9350910" y="5263690"/>
              <a:ext cx="806693" cy="373702"/>
            </a:xfrm>
            <a:custGeom>
              <a:avLst/>
              <a:gdLst/>
              <a:ahLst/>
              <a:cxnLst/>
              <a:rect l="l" t="t" r="r" b="b"/>
              <a:pathLst>
                <a:path w="570229" h="264160">
                  <a:moveTo>
                    <a:pt x="0" y="263791"/>
                  </a:moveTo>
                  <a:lnTo>
                    <a:pt x="570191" y="0"/>
                  </a:lnTo>
                </a:path>
              </a:pathLst>
            </a:custGeom>
            <a:ln w="17995"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22" name="object 25">
              <a:extLst>
                <a:ext uri="{FF2B5EF4-FFF2-40B4-BE49-F238E27FC236}">
                  <a16:creationId xmlns:a16="http://schemas.microsoft.com/office/drawing/2014/main" id="{E07932CC-D16B-C936-22F3-3D2B5CD7E253}"/>
                </a:ext>
              </a:extLst>
            </p:cNvPr>
            <p:cNvSpPr/>
            <p:nvPr/>
          </p:nvSpPr>
          <p:spPr>
            <a:xfrm>
              <a:off x="4344383" y="4739304"/>
              <a:ext cx="2522487" cy="300938"/>
            </a:xfrm>
            <a:custGeom>
              <a:avLst/>
              <a:gdLst/>
              <a:ahLst/>
              <a:cxnLst/>
              <a:rect l="l" t="t" r="r" b="b"/>
              <a:pathLst>
                <a:path w="1783079" h="212725">
                  <a:moveTo>
                    <a:pt x="0" y="0"/>
                  </a:moveTo>
                  <a:lnTo>
                    <a:pt x="1782521" y="212394"/>
                  </a:lnTo>
                </a:path>
              </a:pathLst>
            </a:custGeom>
            <a:ln w="17995"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23" name="object 26">
              <a:extLst>
                <a:ext uri="{FF2B5EF4-FFF2-40B4-BE49-F238E27FC236}">
                  <a16:creationId xmlns:a16="http://schemas.microsoft.com/office/drawing/2014/main" id="{A6FFB20C-7AF1-A92C-6B34-E03A88354DA3}"/>
                </a:ext>
              </a:extLst>
            </p:cNvPr>
            <p:cNvSpPr/>
            <p:nvPr/>
          </p:nvSpPr>
          <p:spPr>
            <a:xfrm rot="4391788">
              <a:off x="1451828" y="1173941"/>
              <a:ext cx="302036" cy="958137"/>
            </a:xfrm>
            <a:custGeom>
              <a:avLst/>
              <a:gdLst/>
              <a:ahLst/>
              <a:cxnLst/>
              <a:rect l="l" t="t" r="r" b="b"/>
              <a:pathLst>
                <a:path w="239394" h="1239520">
                  <a:moveTo>
                    <a:pt x="0" y="0"/>
                  </a:moveTo>
                  <a:lnTo>
                    <a:pt x="238848" y="1239012"/>
                  </a:lnTo>
                </a:path>
              </a:pathLst>
            </a:custGeom>
            <a:ln w="17995"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24" name="object 27">
              <a:extLst>
                <a:ext uri="{FF2B5EF4-FFF2-40B4-BE49-F238E27FC236}">
                  <a16:creationId xmlns:a16="http://schemas.microsoft.com/office/drawing/2014/main" id="{3E11B305-DA31-E209-D133-3CB9F2E552F0}"/>
                </a:ext>
              </a:extLst>
            </p:cNvPr>
            <p:cNvSpPr/>
            <p:nvPr/>
          </p:nvSpPr>
          <p:spPr>
            <a:xfrm>
              <a:off x="3993593" y="1609618"/>
              <a:ext cx="2271855" cy="753692"/>
            </a:xfrm>
            <a:custGeom>
              <a:avLst/>
              <a:gdLst/>
              <a:ahLst/>
              <a:cxnLst/>
              <a:rect l="l" t="t" r="r" b="b"/>
              <a:pathLst>
                <a:path w="1605914" h="532764">
                  <a:moveTo>
                    <a:pt x="1605724" y="0"/>
                  </a:moveTo>
                  <a:lnTo>
                    <a:pt x="0" y="532663"/>
                  </a:lnTo>
                </a:path>
              </a:pathLst>
            </a:custGeom>
            <a:ln w="17995"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25" name="object 30">
              <a:extLst>
                <a:ext uri="{FF2B5EF4-FFF2-40B4-BE49-F238E27FC236}">
                  <a16:creationId xmlns:a16="http://schemas.microsoft.com/office/drawing/2014/main" id="{6F1141F6-7854-3F98-1848-10C704271928}"/>
                </a:ext>
              </a:extLst>
            </p:cNvPr>
            <p:cNvSpPr/>
            <p:nvPr/>
          </p:nvSpPr>
          <p:spPr>
            <a:xfrm>
              <a:off x="9327216" y="871305"/>
              <a:ext cx="1620572" cy="1620572"/>
            </a:xfrm>
            <a:custGeom>
              <a:avLst/>
              <a:gdLst/>
              <a:ahLst/>
              <a:cxnLst/>
              <a:rect l="l" t="t" r="r" b="b"/>
              <a:pathLst>
                <a:path w="1145539" h="1145539">
                  <a:moveTo>
                    <a:pt x="464622" y="1052617"/>
                  </a:moveTo>
                  <a:lnTo>
                    <a:pt x="260164" y="1052617"/>
                  </a:lnTo>
                  <a:lnTo>
                    <a:pt x="301768" y="1077285"/>
                  </a:lnTo>
                  <a:lnTo>
                    <a:pt x="345427" y="1098423"/>
                  </a:lnTo>
                  <a:lnTo>
                    <a:pt x="390926" y="1115860"/>
                  </a:lnTo>
                  <a:lnTo>
                    <a:pt x="438048" y="1129423"/>
                  </a:lnTo>
                  <a:lnTo>
                    <a:pt x="486578" y="1138939"/>
                  </a:lnTo>
                  <a:lnTo>
                    <a:pt x="536300" y="1144235"/>
                  </a:lnTo>
                  <a:lnTo>
                    <a:pt x="586999" y="1145139"/>
                  </a:lnTo>
                  <a:lnTo>
                    <a:pt x="638459" y="1141479"/>
                  </a:lnTo>
                  <a:lnTo>
                    <a:pt x="684905" y="1134184"/>
                  </a:lnTo>
                  <a:lnTo>
                    <a:pt x="729886" y="1123334"/>
                  </a:lnTo>
                  <a:lnTo>
                    <a:pt x="773273" y="1109094"/>
                  </a:lnTo>
                  <a:lnTo>
                    <a:pt x="814936" y="1091627"/>
                  </a:lnTo>
                  <a:lnTo>
                    <a:pt x="854746" y="1071095"/>
                  </a:lnTo>
                  <a:lnTo>
                    <a:pt x="864716" y="1064919"/>
                  </a:lnTo>
                  <a:lnTo>
                    <a:pt x="581829" y="1064919"/>
                  </a:lnTo>
                  <a:lnTo>
                    <a:pt x="535221" y="1063652"/>
                  </a:lnTo>
                  <a:lnTo>
                    <a:pt x="489606" y="1058076"/>
                  </a:lnTo>
                  <a:lnTo>
                    <a:pt x="464622" y="1052617"/>
                  </a:lnTo>
                  <a:close/>
                </a:path>
                <a:path w="1145539" h="1145539">
                  <a:moveTo>
                    <a:pt x="553453" y="0"/>
                  </a:moveTo>
                  <a:lnTo>
                    <a:pt x="506569" y="3521"/>
                  </a:lnTo>
                  <a:lnTo>
                    <a:pt x="460123" y="10816"/>
                  </a:lnTo>
                  <a:lnTo>
                    <a:pt x="415141" y="21665"/>
                  </a:lnTo>
                  <a:lnTo>
                    <a:pt x="371753" y="35905"/>
                  </a:lnTo>
                  <a:lnTo>
                    <a:pt x="330089" y="53373"/>
                  </a:lnTo>
                  <a:lnTo>
                    <a:pt x="290278" y="73904"/>
                  </a:lnTo>
                  <a:lnTo>
                    <a:pt x="252449" y="97336"/>
                  </a:lnTo>
                  <a:lnTo>
                    <a:pt x="216686" y="123545"/>
                  </a:lnTo>
                  <a:lnTo>
                    <a:pt x="183257" y="152249"/>
                  </a:lnTo>
                  <a:lnTo>
                    <a:pt x="152152" y="183402"/>
                  </a:lnTo>
                  <a:lnTo>
                    <a:pt x="123548" y="216803"/>
                  </a:lnTo>
                  <a:lnTo>
                    <a:pt x="97574" y="252287"/>
                  </a:lnTo>
                  <a:lnTo>
                    <a:pt x="74360" y="289691"/>
                  </a:lnTo>
                  <a:lnTo>
                    <a:pt x="54034" y="328852"/>
                  </a:lnTo>
                  <a:lnTo>
                    <a:pt x="36727" y="369607"/>
                  </a:lnTo>
                  <a:lnTo>
                    <a:pt x="22568" y="411791"/>
                  </a:lnTo>
                  <a:lnTo>
                    <a:pt x="11686" y="455242"/>
                  </a:lnTo>
                  <a:lnTo>
                    <a:pt x="4211" y="499797"/>
                  </a:lnTo>
                  <a:lnTo>
                    <a:pt x="272" y="545291"/>
                  </a:lnTo>
                  <a:lnTo>
                    <a:pt x="0" y="591561"/>
                  </a:lnTo>
                  <a:lnTo>
                    <a:pt x="3522" y="638444"/>
                  </a:lnTo>
                  <a:lnTo>
                    <a:pt x="10937" y="685446"/>
                  </a:lnTo>
                  <a:lnTo>
                    <a:pt x="22004" y="730935"/>
                  </a:lnTo>
                  <a:lnTo>
                    <a:pt x="36547" y="774782"/>
                  </a:lnTo>
                  <a:lnTo>
                    <a:pt x="54391" y="816858"/>
                  </a:lnTo>
                  <a:lnTo>
                    <a:pt x="75360" y="857032"/>
                  </a:lnTo>
                  <a:lnTo>
                    <a:pt x="99280" y="895175"/>
                  </a:lnTo>
                  <a:lnTo>
                    <a:pt x="15968" y="1075172"/>
                  </a:lnTo>
                  <a:lnTo>
                    <a:pt x="260164" y="1052617"/>
                  </a:lnTo>
                  <a:lnTo>
                    <a:pt x="464622" y="1052617"/>
                  </a:lnTo>
                  <a:lnTo>
                    <a:pt x="445211" y="1048375"/>
                  </a:lnTo>
                  <a:lnTo>
                    <a:pt x="402266" y="1034727"/>
                  </a:lnTo>
                  <a:lnTo>
                    <a:pt x="360999" y="1017316"/>
                  </a:lnTo>
                  <a:lnTo>
                    <a:pt x="321640" y="996321"/>
                  </a:lnTo>
                  <a:lnTo>
                    <a:pt x="284418" y="971925"/>
                  </a:lnTo>
                  <a:lnTo>
                    <a:pt x="249560" y="944309"/>
                  </a:lnTo>
                  <a:lnTo>
                    <a:pt x="217296" y="913653"/>
                  </a:lnTo>
                  <a:lnTo>
                    <a:pt x="187856" y="880139"/>
                  </a:lnTo>
                  <a:lnTo>
                    <a:pt x="161466" y="843948"/>
                  </a:lnTo>
                  <a:lnTo>
                    <a:pt x="138358" y="805262"/>
                  </a:lnTo>
                  <a:lnTo>
                    <a:pt x="118758" y="764261"/>
                  </a:lnTo>
                  <a:lnTo>
                    <a:pt x="102897" y="721128"/>
                  </a:lnTo>
                  <a:lnTo>
                    <a:pt x="91002" y="676042"/>
                  </a:lnTo>
                  <a:lnTo>
                    <a:pt x="83304" y="629186"/>
                  </a:lnTo>
                  <a:lnTo>
                    <a:pt x="80084" y="581815"/>
                  </a:lnTo>
                  <a:lnTo>
                    <a:pt x="81353" y="535208"/>
                  </a:lnTo>
                  <a:lnTo>
                    <a:pt x="86930" y="489593"/>
                  </a:lnTo>
                  <a:lnTo>
                    <a:pt x="96633" y="445200"/>
                  </a:lnTo>
                  <a:lnTo>
                    <a:pt x="110281" y="402256"/>
                  </a:lnTo>
                  <a:lnTo>
                    <a:pt x="127693" y="360992"/>
                  </a:lnTo>
                  <a:lnTo>
                    <a:pt x="148688" y="321634"/>
                  </a:lnTo>
                  <a:lnTo>
                    <a:pt x="173084" y="284414"/>
                  </a:lnTo>
                  <a:lnTo>
                    <a:pt x="200700" y="249558"/>
                  </a:lnTo>
                  <a:lnTo>
                    <a:pt x="231355" y="217296"/>
                  </a:lnTo>
                  <a:lnTo>
                    <a:pt x="264867" y="187856"/>
                  </a:lnTo>
                  <a:lnTo>
                    <a:pt x="301056" y="161468"/>
                  </a:lnTo>
                  <a:lnTo>
                    <a:pt x="339740" y="138359"/>
                  </a:lnTo>
                  <a:lnTo>
                    <a:pt x="380738" y="118760"/>
                  </a:lnTo>
                  <a:lnTo>
                    <a:pt x="423868" y="102898"/>
                  </a:lnTo>
                  <a:lnTo>
                    <a:pt x="468950" y="91002"/>
                  </a:lnTo>
                  <a:lnTo>
                    <a:pt x="515802" y="83302"/>
                  </a:lnTo>
                  <a:lnTo>
                    <a:pt x="563177" y="80080"/>
                  </a:lnTo>
                  <a:lnTo>
                    <a:pt x="864540" y="80080"/>
                  </a:lnTo>
                  <a:lnTo>
                    <a:pt x="855322" y="74359"/>
                  </a:lnTo>
                  <a:lnTo>
                    <a:pt x="816161" y="54035"/>
                  </a:lnTo>
                  <a:lnTo>
                    <a:pt x="775406" y="36728"/>
                  </a:lnTo>
                  <a:lnTo>
                    <a:pt x="733222" y="22569"/>
                  </a:lnTo>
                  <a:lnTo>
                    <a:pt x="689771" y="11688"/>
                  </a:lnTo>
                  <a:lnTo>
                    <a:pt x="645217" y="4213"/>
                  </a:lnTo>
                  <a:lnTo>
                    <a:pt x="599723" y="273"/>
                  </a:lnTo>
                  <a:lnTo>
                    <a:pt x="553453" y="0"/>
                  </a:lnTo>
                  <a:close/>
                </a:path>
                <a:path w="1145539" h="1145539">
                  <a:moveTo>
                    <a:pt x="864540" y="80080"/>
                  </a:moveTo>
                  <a:lnTo>
                    <a:pt x="563177" y="80080"/>
                  </a:lnTo>
                  <a:lnTo>
                    <a:pt x="609788" y="81348"/>
                  </a:lnTo>
                  <a:lnTo>
                    <a:pt x="655406" y="86923"/>
                  </a:lnTo>
                  <a:lnTo>
                    <a:pt x="699802" y="96624"/>
                  </a:lnTo>
                  <a:lnTo>
                    <a:pt x="742748" y="110272"/>
                  </a:lnTo>
                  <a:lnTo>
                    <a:pt x="784015" y="127683"/>
                  </a:lnTo>
                  <a:lnTo>
                    <a:pt x="823374" y="148677"/>
                  </a:lnTo>
                  <a:lnTo>
                    <a:pt x="860596" y="173073"/>
                  </a:lnTo>
                  <a:lnTo>
                    <a:pt x="895453" y="200689"/>
                  </a:lnTo>
                  <a:lnTo>
                    <a:pt x="927716" y="231344"/>
                  </a:lnTo>
                  <a:lnTo>
                    <a:pt x="957156" y="264857"/>
                  </a:lnTo>
                  <a:lnTo>
                    <a:pt x="983545" y="301047"/>
                  </a:lnTo>
                  <a:lnTo>
                    <a:pt x="1006654" y="339732"/>
                  </a:lnTo>
                  <a:lnTo>
                    <a:pt x="1026253" y="380731"/>
                  </a:lnTo>
                  <a:lnTo>
                    <a:pt x="1042115" y="423863"/>
                  </a:lnTo>
                  <a:lnTo>
                    <a:pt x="1054011" y="468946"/>
                  </a:lnTo>
                  <a:lnTo>
                    <a:pt x="1061712" y="515800"/>
                  </a:lnTo>
                  <a:lnTo>
                    <a:pt x="1064931" y="563174"/>
                  </a:lnTo>
                  <a:lnTo>
                    <a:pt x="1063662" y="609783"/>
                  </a:lnTo>
                  <a:lnTo>
                    <a:pt x="1058085" y="655399"/>
                  </a:lnTo>
                  <a:lnTo>
                    <a:pt x="1048382" y="699794"/>
                  </a:lnTo>
                  <a:lnTo>
                    <a:pt x="1034734" y="742738"/>
                  </a:lnTo>
                  <a:lnTo>
                    <a:pt x="1017321" y="784004"/>
                  </a:lnTo>
                  <a:lnTo>
                    <a:pt x="996326" y="823362"/>
                  </a:lnTo>
                  <a:lnTo>
                    <a:pt x="971930" y="860584"/>
                  </a:lnTo>
                  <a:lnTo>
                    <a:pt x="944313" y="895440"/>
                  </a:lnTo>
                  <a:lnTo>
                    <a:pt x="913658" y="927703"/>
                  </a:lnTo>
                  <a:lnTo>
                    <a:pt x="880144" y="957143"/>
                  </a:lnTo>
                  <a:lnTo>
                    <a:pt x="843955" y="983531"/>
                  </a:lnTo>
                  <a:lnTo>
                    <a:pt x="805269" y="1006640"/>
                  </a:lnTo>
                  <a:lnTo>
                    <a:pt x="764270" y="1026239"/>
                  </a:lnTo>
                  <a:lnTo>
                    <a:pt x="721138" y="1042101"/>
                  </a:lnTo>
                  <a:lnTo>
                    <a:pt x="676054" y="1053997"/>
                  </a:lnTo>
                  <a:lnTo>
                    <a:pt x="629200" y="1061697"/>
                  </a:lnTo>
                  <a:lnTo>
                    <a:pt x="581829" y="1064919"/>
                  </a:lnTo>
                  <a:lnTo>
                    <a:pt x="864716" y="1064919"/>
                  </a:lnTo>
                  <a:lnTo>
                    <a:pt x="928289" y="1021494"/>
                  </a:lnTo>
                  <a:lnTo>
                    <a:pt x="961762" y="992750"/>
                  </a:lnTo>
                  <a:lnTo>
                    <a:pt x="992865" y="961597"/>
                  </a:lnTo>
                  <a:lnTo>
                    <a:pt x="1021467" y="928196"/>
                  </a:lnTo>
                  <a:lnTo>
                    <a:pt x="1047439" y="892712"/>
                  </a:lnTo>
                  <a:lnTo>
                    <a:pt x="1070652" y="855308"/>
                  </a:lnTo>
                  <a:lnTo>
                    <a:pt x="1090976" y="816147"/>
                  </a:lnTo>
                  <a:lnTo>
                    <a:pt x="1108281" y="775392"/>
                  </a:lnTo>
                  <a:lnTo>
                    <a:pt x="1122439" y="733208"/>
                  </a:lnTo>
                  <a:lnTo>
                    <a:pt x="1133319" y="689757"/>
                  </a:lnTo>
                  <a:lnTo>
                    <a:pt x="1140793" y="645203"/>
                  </a:lnTo>
                  <a:lnTo>
                    <a:pt x="1144731" y="599709"/>
                  </a:lnTo>
                  <a:lnTo>
                    <a:pt x="1145003" y="553438"/>
                  </a:lnTo>
                  <a:lnTo>
                    <a:pt x="1141480" y="506555"/>
                  </a:lnTo>
                  <a:lnTo>
                    <a:pt x="1134187" y="460109"/>
                  </a:lnTo>
                  <a:lnTo>
                    <a:pt x="1123339" y="415127"/>
                  </a:lnTo>
                  <a:lnTo>
                    <a:pt x="1109101" y="371740"/>
                  </a:lnTo>
                  <a:lnTo>
                    <a:pt x="1091634" y="330077"/>
                  </a:lnTo>
                  <a:lnTo>
                    <a:pt x="1071104" y="290267"/>
                  </a:lnTo>
                  <a:lnTo>
                    <a:pt x="1047673" y="252440"/>
                  </a:lnTo>
                  <a:lnTo>
                    <a:pt x="1021504" y="216724"/>
                  </a:lnTo>
                  <a:lnTo>
                    <a:pt x="992762" y="183250"/>
                  </a:lnTo>
                  <a:lnTo>
                    <a:pt x="961609" y="152148"/>
                  </a:lnTo>
                  <a:lnTo>
                    <a:pt x="928155" y="123506"/>
                  </a:lnTo>
                  <a:lnTo>
                    <a:pt x="892726" y="97572"/>
                  </a:lnTo>
                  <a:lnTo>
                    <a:pt x="864540" y="80080"/>
                  </a:lnTo>
                  <a:close/>
                </a:path>
              </a:pathLst>
            </a:custGeom>
            <a:solidFill>
              <a:srgbClr val="505AFF"/>
            </a:solidFill>
            <a:ln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ea typeface="Source Han Sans CN Regular" panose="020B0500000000000000" pitchFamily="34" charset="-128"/>
              </a:endParaRPr>
            </a:p>
          </p:txBody>
        </p:sp>
        <p:sp>
          <p:nvSpPr>
            <p:cNvPr id="27" name="object 33">
              <a:extLst>
                <a:ext uri="{FF2B5EF4-FFF2-40B4-BE49-F238E27FC236}">
                  <a16:creationId xmlns:a16="http://schemas.microsoft.com/office/drawing/2014/main" id="{446B3B7A-4ABB-7886-0786-D195B179AF21}"/>
                </a:ext>
              </a:extLst>
            </p:cNvPr>
            <p:cNvSpPr/>
            <p:nvPr/>
          </p:nvSpPr>
          <p:spPr>
            <a:xfrm>
              <a:off x="5013919" y="4474703"/>
              <a:ext cx="1482230" cy="1360059"/>
            </a:xfrm>
            <a:custGeom>
              <a:avLst/>
              <a:gdLst/>
              <a:ahLst/>
              <a:cxnLst/>
              <a:rect l="l" t="t" r="r" b="b"/>
              <a:pathLst>
                <a:path w="1047750" h="961389">
                  <a:moveTo>
                    <a:pt x="468637" y="0"/>
                  </a:moveTo>
                  <a:lnTo>
                    <a:pt x="420504" y="3679"/>
                  </a:lnTo>
                  <a:lnTo>
                    <a:pt x="372072" y="12357"/>
                  </a:lnTo>
                  <a:lnTo>
                    <a:pt x="324756" y="25867"/>
                  </a:lnTo>
                  <a:lnTo>
                    <a:pt x="279908" y="43735"/>
                  </a:lnTo>
                  <a:lnTo>
                    <a:pt x="237708" y="65670"/>
                  </a:lnTo>
                  <a:lnTo>
                    <a:pt x="198337" y="91382"/>
                  </a:lnTo>
                  <a:lnTo>
                    <a:pt x="161977" y="120583"/>
                  </a:lnTo>
                  <a:lnTo>
                    <a:pt x="128806" y="152981"/>
                  </a:lnTo>
                  <a:lnTo>
                    <a:pt x="99008" y="188288"/>
                  </a:lnTo>
                  <a:lnTo>
                    <a:pt x="72761" y="226212"/>
                  </a:lnTo>
                  <a:lnTo>
                    <a:pt x="50248" y="266465"/>
                  </a:lnTo>
                  <a:lnTo>
                    <a:pt x="31648" y="308756"/>
                  </a:lnTo>
                  <a:lnTo>
                    <a:pt x="17142" y="352796"/>
                  </a:lnTo>
                  <a:lnTo>
                    <a:pt x="6912" y="398294"/>
                  </a:lnTo>
                  <a:lnTo>
                    <a:pt x="1137" y="444962"/>
                  </a:lnTo>
                  <a:lnTo>
                    <a:pt x="0" y="492508"/>
                  </a:lnTo>
                  <a:lnTo>
                    <a:pt x="3679" y="540643"/>
                  </a:lnTo>
                  <a:lnTo>
                    <a:pt x="12357" y="589077"/>
                  </a:lnTo>
                  <a:lnTo>
                    <a:pt x="25867" y="636390"/>
                  </a:lnTo>
                  <a:lnTo>
                    <a:pt x="43735" y="681237"/>
                  </a:lnTo>
                  <a:lnTo>
                    <a:pt x="65671" y="723436"/>
                  </a:lnTo>
                  <a:lnTo>
                    <a:pt x="91384" y="762806"/>
                  </a:lnTo>
                  <a:lnTo>
                    <a:pt x="120586" y="799166"/>
                  </a:lnTo>
                  <a:lnTo>
                    <a:pt x="152985" y="832336"/>
                  </a:lnTo>
                  <a:lnTo>
                    <a:pt x="188293" y="862135"/>
                  </a:lnTo>
                  <a:lnTo>
                    <a:pt x="226219" y="888382"/>
                  </a:lnTo>
                  <a:lnTo>
                    <a:pt x="266473" y="910897"/>
                  </a:lnTo>
                  <a:lnTo>
                    <a:pt x="308765" y="929497"/>
                  </a:lnTo>
                  <a:lnTo>
                    <a:pt x="352806" y="944004"/>
                  </a:lnTo>
                  <a:lnTo>
                    <a:pt x="398305" y="954235"/>
                  </a:lnTo>
                  <a:lnTo>
                    <a:pt x="444973" y="960010"/>
                  </a:lnTo>
                  <a:lnTo>
                    <a:pt x="492520" y="961148"/>
                  </a:lnTo>
                  <a:lnTo>
                    <a:pt x="540655" y="957469"/>
                  </a:lnTo>
                  <a:lnTo>
                    <a:pt x="589089" y="948791"/>
                  </a:lnTo>
                  <a:lnTo>
                    <a:pt x="635089" y="935708"/>
                  </a:lnTo>
                  <a:lnTo>
                    <a:pt x="678754" y="918493"/>
                  </a:lnTo>
                  <a:lnTo>
                    <a:pt x="719923" y="897420"/>
                  </a:lnTo>
                  <a:lnTo>
                    <a:pt x="725428" y="893895"/>
                  </a:lnTo>
                  <a:lnTo>
                    <a:pt x="479099" y="893895"/>
                  </a:lnTo>
                  <a:lnTo>
                    <a:pt x="432661" y="891132"/>
                  </a:lnTo>
                  <a:lnTo>
                    <a:pt x="387349" y="883248"/>
                  </a:lnTo>
                  <a:lnTo>
                    <a:pt x="343535" y="870476"/>
                  </a:lnTo>
                  <a:lnTo>
                    <a:pt x="301590" y="853048"/>
                  </a:lnTo>
                  <a:lnTo>
                    <a:pt x="261888" y="831196"/>
                  </a:lnTo>
                  <a:lnTo>
                    <a:pt x="224800" y="805152"/>
                  </a:lnTo>
                  <a:lnTo>
                    <a:pt x="190699" y="775148"/>
                  </a:lnTo>
                  <a:lnTo>
                    <a:pt x="159956" y="741417"/>
                  </a:lnTo>
                  <a:lnTo>
                    <a:pt x="132944" y="704191"/>
                  </a:lnTo>
                  <a:lnTo>
                    <a:pt x="110035" y="663702"/>
                  </a:lnTo>
                  <a:lnTo>
                    <a:pt x="91602" y="620181"/>
                  </a:lnTo>
                  <a:lnTo>
                    <a:pt x="78004" y="573792"/>
                  </a:lnTo>
                  <a:lnTo>
                    <a:pt x="69842" y="526288"/>
                  </a:lnTo>
                  <a:lnTo>
                    <a:pt x="67252" y="479095"/>
                  </a:lnTo>
                  <a:lnTo>
                    <a:pt x="70015" y="432656"/>
                  </a:lnTo>
                  <a:lnTo>
                    <a:pt x="77918" y="387274"/>
                  </a:lnTo>
                  <a:lnTo>
                    <a:pt x="90669" y="343528"/>
                  </a:lnTo>
                  <a:lnTo>
                    <a:pt x="108095" y="301583"/>
                  </a:lnTo>
                  <a:lnTo>
                    <a:pt x="129946" y="261880"/>
                  </a:lnTo>
                  <a:lnTo>
                    <a:pt x="155989" y="224791"/>
                  </a:lnTo>
                  <a:lnTo>
                    <a:pt x="185991" y="190689"/>
                  </a:lnTo>
                  <a:lnTo>
                    <a:pt x="219721" y="159944"/>
                  </a:lnTo>
                  <a:lnTo>
                    <a:pt x="256946" y="132930"/>
                  </a:lnTo>
                  <a:lnTo>
                    <a:pt x="297435" y="110019"/>
                  </a:lnTo>
                  <a:lnTo>
                    <a:pt x="340954" y="91581"/>
                  </a:lnTo>
                  <a:lnTo>
                    <a:pt x="387274" y="77991"/>
                  </a:lnTo>
                  <a:lnTo>
                    <a:pt x="434850" y="69821"/>
                  </a:lnTo>
                  <a:lnTo>
                    <a:pt x="482045" y="67236"/>
                  </a:lnTo>
                  <a:lnTo>
                    <a:pt x="725050" y="67236"/>
                  </a:lnTo>
                  <a:lnTo>
                    <a:pt x="694674" y="50247"/>
                  </a:lnTo>
                  <a:lnTo>
                    <a:pt x="652383" y="31647"/>
                  </a:lnTo>
                  <a:lnTo>
                    <a:pt x="608344" y="17142"/>
                  </a:lnTo>
                  <a:lnTo>
                    <a:pt x="562847" y="6912"/>
                  </a:lnTo>
                  <a:lnTo>
                    <a:pt x="516181" y="1137"/>
                  </a:lnTo>
                  <a:lnTo>
                    <a:pt x="468637" y="0"/>
                  </a:lnTo>
                  <a:close/>
                </a:path>
                <a:path w="1047750" h="961389">
                  <a:moveTo>
                    <a:pt x="1002375" y="844791"/>
                  </a:moveTo>
                  <a:lnTo>
                    <a:pt x="794143" y="844791"/>
                  </a:lnTo>
                  <a:lnTo>
                    <a:pt x="1047686" y="918083"/>
                  </a:lnTo>
                  <a:lnTo>
                    <a:pt x="1002375" y="844791"/>
                  </a:lnTo>
                  <a:close/>
                </a:path>
                <a:path w="1047750" h="961389">
                  <a:moveTo>
                    <a:pt x="725050" y="67236"/>
                  </a:moveTo>
                  <a:lnTo>
                    <a:pt x="482045" y="67236"/>
                  </a:lnTo>
                  <a:lnTo>
                    <a:pt x="528485" y="70001"/>
                  </a:lnTo>
                  <a:lnTo>
                    <a:pt x="573798" y="77886"/>
                  </a:lnTo>
                  <a:lnTo>
                    <a:pt x="617613" y="90659"/>
                  </a:lnTo>
                  <a:lnTo>
                    <a:pt x="659558" y="108087"/>
                  </a:lnTo>
                  <a:lnTo>
                    <a:pt x="699260" y="129938"/>
                  </a:lnTo>
                  <a:lnTo>
                    <a:pt x="736348" y="155981"/>
                  </a:lnTo>
                  <a:lnTo>
                    <a:pt x="770450" y="185984"/>
                  </a:lnTo>
                  <a:lnTo>
                    <a:pt x="801193" y="219715"/>
                  </a:lnTo>
                  <a:lnTo>
                    <a:pt x="828207" y="256941"/>
                  </a:lnTo>
                  <a:lnTo>
                    <a:pt x="851118" y="297431"/>
                  </a:lnTo>
                  <a:lnTo>
                    <a:pt x="869554" y="340952"/>
                  </a:lnTo>
                  <a:lnTo>
                    <a:pt x="883157" y="387343"/>
                  </a:lnTo>
                  <a:lnTo>
                    <a:pt x="891317" y="434848"/>
                  </a:lnTo>
                  <a:lnTo>
                    <a:pt x="893904" y="482041"/>
                  </a:lnTo>
                  <a:lnTo>
                    <a:pt x="891139" y="528479"/>
                  </a:lnTo>
                  <a:lnTo>
                    <a:pt x="883235" y="573862"/>
                  </a:lnTo>
                  <a:lnTo>
                    <a:pt x="870482" y="617607"/>
                  </a:lnTo>
                  <a:lnTo>
                    <a:pt x="853054" y="659552"/>
                  </a:lnTo>
                  <a:lnTo>
                    <a:pt x="831202" y="699254"/>
                  </a:lnTo>
                  <a:lnTo>
                    <a:pt x="805158" y="736342"/>
                  </a:lnTo>
                  <a:lnTo>
                    <a:pt x="775155" y="770444"/>
                  </a:lnTo>
                  <a:lnTo>
                    <a:pt x="741423" y="801187"/>
                  </a:lnTo>
                  <a:lnTo>
                    <a:pt x="704196" y="828199"/>
                  </a:lnTo>
                  <a:lnTo>
                    <a:pt x="663706" y="851109"/>
                  </a:lnTo>
                  <a:lnTo>
                    <a:pt x="620184" y="869544"/>
                  </a:lnTo>
                  <a:lnTo>
                    <a:pt x="573862" y="883132"/>
                  </a:lnTo>
                  <a:lnTo>
                    <a:pt x="526290" y="891306"/>
                  </a:lnTo>
                  <a:lnTo>
                    <a:pt x="479099" y="893895"/>
                  </a:lnTo>
                  <a:lnTo>
                    <a:pt x="725428" y="893895"/>
                  </a:lnTo>
                  <a:lnTo>
                    <a:pt x="758440" y="872761"/>
                  </a:lnTo>
                  <a:lnTo>
                    <a:pt x="794143" y="844791"/>
                  </a:lnTo>
                  <a:lnTo>
                    <a:pt x="1002375" y="844791"/>
                  </a:lnTo>
                  <a:lnTo>
                    <a:pt x="910285" y="695833"/>
                  </a:lnTo>
                  <a:lnTo>
                    <a:pt x="929067" y="653420"/>
                  </a:lnTo>
                  <a:lnTo>
                    <a:pt x="943729" y="609238"/>
                  </a:lnTo>
                  <a:lnTo>
                    <a:pt x="954087" y="563580"/>
                  </a:lnTo>
                  <a:lnTo>
                    <a:pt x="959956" y="516740"/>
                  </a:lnTo>
                  <a:lnTo>
                    <a:pt x="961153" y="469011"/>
                  </a:lnTo>
                  <a:lnTo>
                    <a:pt x="957493" y="420686"/>
                  </a:lnTo>
                  <a:lnTo>
                    <a:pt x="948791" y="372059"/>
                  </a:lnTo>
                  <a:lnTo>
                    <a:pt x="935279" y="324745"/>
                  </a:lnTo>
                  <a:lnTo>
                    <a:pt x="917410" y="279899"/>
                  </a:lnTo>
                  <a:lnTo>
                    <a:pt x="895473" y="237701"/>
                  </a:lnTo>
                  <a:lnTo>
                    <a:pt x="869759" y="198332"/>
                  </a:lnTo>
                  <a:lnTo>
                    <a:pt x="840557" y="161972"/>
                  </a:lnTo>
                  <a:lnTo>
                    <a:pt x="808158" y="128803"/>
                  </a:lnTo>
                  <a:lnTo>
                    <a:pt x="772851" y="99006"/>
                  </a:lnTo>
                  <a:lnTo>
                    <a:pt x="734927" y="72760"/>
                  </a:lnTo>
                  <a:lnTo>
                    <a:pt x="725050" y="67236"/>
                  </a:lnTo>
                  <a:close/>
                </a:path>
              </a:pathLst>
            </a:custGeom>
            <a:solidFill>
              <a:srgbClr val="505AFF"/>
            </a:solidFill>
            <a:ln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28" name="object 37">
              <a:extLst>
                <a:ext uri="{FF2B5EF4-FFF2-40B4-BE49-F238E27FC236}">
                  <a16:creationId xmlns:a16="http://schemas.microsoft.com/office/drawing/2014/main" id="{8214CB44-AC2B-4DF7-15E4-DA64176FEE2A}"/>
                </a:ext>
              </a:extLst>
            </p:cNvPr>
            <p:cNvSpPr/>
            <p:nvPr/>
          </p:nvSpPr>
          <p:spPr>
            <a:xfrm>
              <a:off x="4341714" y="836712"/>
              <a:ext cx="1742015" cy="173770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29" name="object 39">
              <a:extLst>
                <a:ext uri="{FF2B5EF4-FFF2-40B4-BE49-F238E27FC236}">
                  <a16:creationId xmlns:a16="http://schemas.microsoft.com/office/drawing/2014/main" id="{9D6B9B72-5524-6E1B-E45E-D0DA98A40DCA}"/>
                </a:ext>
              </a:extLst>
            </p:cNvPr>
            <p:cNvSpPr/>
            <p:nvPr/>
          </p:nvSpPr>
          <p:spPr>
            <a:xfrm>
              <a:off x="4550632" y="1016976"/>
              <a:ext cx="1209141" cy="1190276"/>
            </a:xfrm>
            <a:custGeom>
              <a:avLst/>
              <a:gdLst/>
              <a:ahLst/>
              <a:cxnLst/>
              <a:rect l="l" t="t" r="r" b="b"/>
              <a:pathLst>
                <a:path w="854710" h="841375">
                  <a:moveTo>
                    <a:pt x="833058" y="749634"/>
                  </a:moveTo>
                  <a:lnTo>
                    <a:pt x="655027" y="749634"/>
                  </a:lnTo>
                  <a:lnTo>
                    <a:pt x="854087" y="841189"/>
                  </a:lnTo>
                  <a:lnTo>
                    <a:pt x="833058" y="749634"/>
                  </a:lnTo>
                  <a:close/>
                </a:path>
                <a:path w="854710" h="841375">
                  <a:moveTo>
                    <a:pt x="391320" y="0"/>
                  </a:moveTo>
                  <a:lnTo>
                    <a:pt x="344269" y="5282"/>
                  </a:lnTo>
                  <a:lnTo>
                    <a:pt x="297154" y="16171"/>
                  </a:lnTo>
                  <a:lnTo>
                    <a:pt x="251607" y="32406"/>
                  </a:lnTo>
                  <a:lnTo>
                    <a:pt x="209136" y="53328"/>
                  </a:lnTo>
                  <a:lnTo>
                    <a:pt x="169952" y="78553"/>
                  </a:lnTo>
                  <a:lnTo>
                    <a:pt x="134266" y="107694"/>
                  </a:lnTo>
                  <a:lnTo>
                    <a:pt x="102289" y="140367"/>
                  </a:lnTo>
                  <a:lnTo>
                    <a:pt x="74232" y="176186"/>
                  </a:lnTo>
                  <a:lnTo>
                    <a:pt x="50304" y="214766"/>
                  </a:lnTo>
                  <a:lnTo>
                    <a:pt x="30718" y="255721"/>
                  </a:lnTo>
                  <a:lnTo>
                    <a:pt x="15684" y="298666"/>
                  </a:lnTo>
                  <a:lnTo>
                    <a:pt x="5412" y="343215"/>
                  </a:lnTo>
                  <a:lnTo>
                    <a:pt x="114" y="388983"/>
                  </a:lnTo>
                  <a:lnTo>
                    <a:pt x="0" y="435584"/>
                  </a:lnTo>
                  <a:lnTo>
                    <a:pt x="5280" y="482634"/>
                  </a:lnTo>
                  <a:lnTo>
                    <a:pt x="16167" y="529747"/>
                  </a:lnTo>
                  <a:lnTo>
                    <a:pt x="32403" y="575297"/>
                  </a:lnTo>
                  <a:lnTo>
                    <a:pt x="53327" y="617770"/>
                  </a:lnTo>
                  <a:lnTo>
                    <a:pt x="78552" y="656955"/>
                  </a:lnTo>
                  <a:lnTo>
                    <a:pt x="107693" y="692642"/>
                  </a:lnTo>
                  <a:lnTo>
                    <a:pt x="140365" y="724620"/>
                  </a:lnTo>
                  <a:lnTo>
                    <a:pt x="176183" y="752678"/>
                  </a:lnTo>
                  <a:lnTo>
                    <a:pt x="214761" y="776604"/>
                  </a:lnTo>
                  <a:lnTo>
                    <a:pt x="255715" y="796190"/>
                  </a:lnTo>
                  <a:lnTo>
                    <a:pt x="298658" y="811222"/>
                  </a:lnTo>
                  <a:lnTo>
                    <a:pt x="343207" y="821492"/>
                  </a:lnTo>
                  <a:lnTo>
                    <a:pt x="388974" y="826787"/>
                  </a:lnTo>
                  <a:lnTo>
                    <a:pt x="435576" y="826898"/>
                  </a:lnTo>
                  <a:lnTo>
                    <a:pt x="482627" y="821613"/>
                  </a:lnTo>
                  <a:lnTo>
                    <a:pt x="529742" y="810721"/>
                  </a:lnTo>
                  <a:lnTo>
                    <a:pt x="569715" y="798576"/>
                  </a:lnTo>
                  <a:lnTo>
                    <a:pt x="621677" y="773324"/>
                  </a:lnTo>
                  <a:lnTo>
                    <a:pt x="627193" y="769406"/>
                  </a:lnTo>
                  <a:lnTo>
                    <a:pt x="419068" y="769406"/>
                  </a:lnTo>
                  <a:lnTo>
                    <a:pt x="372628" y="767102"/>
                  </a:lnTo>
                  <a:lnTo>
                    <a:pt x="327391" y="758855"/>
                  </a:lnTo>
                  <a:lnTo>
                    <a:pt x="283881" y="744952"/>
                  </a:lnTo>
                  <a:lnTo>
                    <a:pt x="242625" y="725681"/>
                  </a:lnTo>
                  <a:lnTo>
                    <a:pt x="204149" y="701329"/>
                  </a:lnTo>
                  <a:lnTo>
                    <a:pt x="168980" y="672186"/>
                  </a:lnTo>
                  <a:lnTo>
                    <a:pt x="137642" y="638537"/>
                  </a:lnTo>
                  <a:lnTo>
                    <a:pt x="110662" y="600671"/>
                  </a:lnTo>
                  <a:lnTo>
                    <a:pt x="88567" y="558876"/>
                  </a:lnTo>
                  <a:lnTo>
                    <a:pt x="71882" y="513440"/>
                  </a:lnTo>
                  <a:lnTo>
                    <a:pt x="61430" y="466177"/>
                  </a:lnTo>
                  <a:lnTo>
                    <a:pt x="57498" y="419064"/>
                  </a:lnTo>
                  <a:lnTo>
                    <a:pt x="59799" y="372626"/>
                  </a:lnTo>
                  <a:lnTo>
                    <a:pt x="68044" y="327389"/>
                  </a:lnTo>
                  <a:lnTo>
                    <a:pt x="81945" y="283879"/>
                  </a:lnTo>
                  <a:lnTo>
                    <a:pt x="101215" y="242623"/>
                  </a:lnTo>
                  <a:lnTo>
                    <a:pt x="125566" y="204148"/>
                  </a:lnTo>
                  <a:lnTo>
                    <a:pt x="154709" y="168978"/>
                  </a:lnTo>
                  <a:lnTo>
                    <a:pt x="188357" y="137641"/>
                  </a:lnTo>
                  <a:lnTo>
                    <a:pt x="226221" y="110663"/>
                  </a:lnTo>
                  <a:lnTo>
                    <a:pt x="268014" y="88569"/>
                  </a:lnTo>
                  <a:lnTo>
                    <a:pt x="313448" y="71886"/>
                  </a:lnTo>
                  <a:lnTo>
                    <a:pt x="360713" y="61434"/>
                  </a:lnTo>
                  <a:lnTo>
                    <a:pt x="407829" y="57503"/>
                  </a:lnTo>
                  <a:lnTo>
                    <a:pt x="623749" y="57503"/>
                  </a:lnTo>
                  <a:lnTo>
                    <a:pt x="612135" y="50299"/>
                  </a:lnTo>
                  <a:lnTo>
                    <a:pt x="571181" y="30713"/>
                  </a:lnTo>
                  <a:lnTo>
                    <a:pt x="528238" y="15680"/>
                  </a:lnTo>
                  <a:lnTo>
                    <a:pt x="483689" y="5409"/>
                  </a:lnTo>
                  <a:lnTo>
                    <a:pt x="437922" y="112"/>
                  </a:lnTo>
                  <a:lnTo>
                    <a:pt x="391320" y="0"/>
                  </a:lnTo>
                  <a:close/>
                </a:path>
                <a:path w="854710" h="841375">
                  <a:moveTo>
                    <a:pt x="623749" y="57503"/>
                  </a:moveTo>
                  <a:lnTo>
                    <a:pt x="407829" y="57503"/>
                  </a:lnTo>
                  <a:lnTo>
                    <a:pt x="454268" y="59804"/>
                  </a:lnTo>
                  <a:lnTo>
                    <a:pt x="499506" y="68049"/>
                  </a:lnTo>
                  <a:lnTo>
                    <a:pt x="543015" y="81951"/>
                  </a:lnTo>
                  <a:lnTo>
                    <a:pt x="584271" y="101222"/>
                  </a:lnTo>
                  <a:lnTo>
                    <a:pt x="622747" y="125573"/>
                  </a:lnTo>
                  <a:lnTo>
                    <a:pt x="657916" y="154718"/>
                  </a:lnTo>
                  <a:lnTo>
                    <a:pt x="689254" y="188367"/>
                  </a:lnTo>
                  <a:lnTo>
                    <a:pt x="716234" y="226233"/>
                  </a:lnTo>
                  <a:lnTo>
                    <a:pt x="738329" y="268029"/>
                  </a:lnTo>
                  <a:lnTo>
                    <a:pt x="755015" y="313466"/>
                  </a:lnTo>
                  <a:lnTo>
                    <a:pt x="765467" y="360728"/>
                  </a:lnTo>
                  <a:lnTo>
                    <a:pt x="769398" y="407841"/>
                  </a:lnTo>
                  <a:lnTo>
                    <a:pt x="767097" y="454278"/>
                  </a:lnTo>
                  <a:lnTo>
                    <a:pt x="758852" y="499515"/>
                  </a:lnTo>
                  <a:lnTo>
                    <a:pt x="744951" y="543023"/>
                  </a:lnTo>
                  <a:lnTo>
                    <a:pt x="725681" y="584279"/>
                  </a:lnTo>
                  <a:lnTo>
                    <a:pt x="701330" y="622755"/>
                  </a:lnTo>
                  <a:lnTo>
                    <a:pt x="672187" y="657925"/>
                  </a:lnTo>
                  <a:lnTo>
                    <a:pt x="638539" y="689264"/>
                  </a:lnTo>
                  <a:lnTo>
                    <a:pt x="600675" y="716246"/>
                  </a:lnTo>
                  <a:lnTo>
                    <a:pt x="558882" y="738344"/>
                  </a:lnTo>
                  <a:lnTo>
                    <a:pt x="513448" y="755032"/>
                  </a:lnTo>
                  <a:lnTo>
                    <a:pt x="466183" y="765478"/>
                  </a:lnTo>
                  <a:lnTo>
                    <a:pt x="419068" y="769406"/>
                  </a:lnTo>
                  <a:lnTo>
                    <a:pt x="627193" y="769406"/>
                  </a:lnTo>
                  <a:lnTo>
                    <a:pt x="655027" y="749634"/>
                  </a:lnTo>
                  <a:lnTo>
                    <a:pt x="833058" y="749634"/>
                  </a:lnTo>
                  <a:lnTo>
                    <a:pt x="793508" y="577448"/>
                  </a:lnTo>
                  <a:lnTo>
                    <a:pt x="809571" y="533688"/>
                  </a:lnTo>
                  <a:lnTo>
                    <a:pt x="820661" y="488194"/>
                  </a:lnTo>
                  <a:lnTo>
                    <a:pt x="826550" y="441380"/>
                  </a:lnTo>
                  <a:lnTo>
                    <a:pt x="827011" y="393660"/>
                  </a:lnTo>
                  <a:lnTo>
                    <a:pt x="821813" y="345448"/>
                  </a:lnTo>
                  <a:lnTo>
                    <a:pt x="810729" y="297159"/>
                  </a:lnTo>
                  <a:lnTo>
                    <a:pt x="794493" y="251609"/>
                  </a:lnTo>
                  <a:lnTo>
                    <a:pt x="773569" y="209136"/>
                  </a:lnTo>
                  <a:lnTo>
                    <a:pt x="748344" y="169950"/>
                  </a:lnTo>
                  <a:lnTo>
                    <a:pt x="719203" y="134263"/>
                  </a:lnTo>
                  <a:lnTo>
                    <a:pt x="686531" y="102285"/>
                  </a:lnTo>
                  <a:lnTo>
                    <a:pt x="650713" y="74227"/>
                  </a:lnTo>
                  <a:lnTo>
                    <a:pt x="623749" y="57503"/>
                  </a:lnTo>
                  <a:close/>
                </a:path>
              </a:pathLst>
            </a:custGeom>
            <a:solidFill>
              <a:srgbClr val="505AFF"/>
            </a:solidFill>
            <a:ln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30" name="object 56">
              <a:extLst>
                <a:ext uri="{FF2B5EF4-FFF2-40B4-BE49-F238E27FC236}">
                  <a16:creationId xmlns:a16="http://schemas.microsoft.com/office/drawing/2014/main" id="{19CB8507-F1D4-CF0F-8C9A-FCD8ABEE51AF}"/>
                </a:ext>
              </a:extLst>
            </p:cNvPr>
            <p:cNvSpPr/>
            <p:nvPr/>
          </p:nvSpPr>
          <p:spPr>
            <a:xfrm>
              <a:off x="3451126" y="3966915"/>
              <a:ext cx="1466051" cy="146174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ea typeface="Source Han Sans CN Regular" panose="020B0500000000000000" pitchFamily="34" charset="-128"/>
              </a:endParaRPr>
            </a:p>
          </p:txBody>
        </p:sp>
        <p:sp>
          <p:nvSpPr>
            <p:cNvPr id="31" name="object 58">
              <a:extLst>
                <a:ext uri="{FF2B5EF4-FFF2-40B4-BE49-F238E27FC236}">
                  <a16:creationId xmlns:a16="http://schemas.microsoft.com/office/drawing/2014/main" id="{DE2111F3-45A7-02FE-E460-03114F0D6011}"/>
                </a:ext>
              </a:extLst>
            </p:cNvPr>
            <p:cNvSpPr/>
            <p:nvPr/>
          </p:nvSpPr>
          <p:spPr>
            <a:xfrm>
              <a:off x="3759176" y="4254769"/>
              <a:ext cx="876762" cy="1086070"/>
            </a:xfrm>
            <a:custGeom>
              <a:avLst/>
              <a:gdLst/>
              <a:ahLst/>
              <a:cxnLst/>
              <a:rect l="l" t="t" r="r" b="b"/>
              <a:pathLst>
                <a:path w="619760" h="767714">
                  <a:moveTo>
                    <a:pt x="300506" y="0"/>
                  </a:moveTo>
                  <a:lnTo>
                    <a:pt x="257394" y="4300"/>
                  </a:lnTo>
                  <a:lnTo>
                    <a:pt x="215060" y="14638"/>
                  </a:lnTo>
                  <a:lnTo>
                    <a:pt x="174181" y="31042"/>
                  </a:lnTo>
                  <a:lnTo>
                    <a:pt x="135435" y="53537"/>
                  </a:lnTo>
                  <a:lnTo>
                    <a:pt x="99500" y="82151"/>
                  </a:lnTo>
                  <a:lnTo>
                    <a:pt x="68133" y="115705"/>
                  </a:lnTo>
                  <a:lnTo>
                    <a:pt x="42644" y="152547"/>
                  </a:lnTo>
                  <a:lnTo>
                    <a:pt x="23059" y="191997"/>
                  </a:lnTo>
                  <a:lnTo>
                    <a:pt x="9406" y="233379"/>
                  </a:lnTo>
                  <a:lnTo>
                    <a:pt x="1710" y="276015"/>
                  </a:lnTo>
                  <a:lnTo>
                    <a:pt x="0" y="319228"/>
                  </a:lnTo>
                  <a:lnTo>
                    <a:pt x="4300" y="362340"/>
                  </a:lnTo>
                  <a:lnTo>
                    <a:pt x="14639" y="404673"/>
                  </a:lnTo>
                  <a:lnTo>
                    <a:pt x="31043" y="445549"/>
                  </a:lnTo>
                  <a:lnTo>
                    <a:pt x="53538" y="484293"/>
                  </a:lnTo>
                  <a:lnTo>
                    <a:pt x="82152" y="520225"/>
                  </a:lnTo>
                  <a:lnTo>
                    <a:pt x="109932" y="546813"/>
                  </a:lnTo>
                  <a:lnTo>
                    <a:pt x="172217" y="587665"/>
                  </a:lnTo>
                  <a:lnTo>
                    <a:pt x="205926" y="601924"/>
                  </a:lnTo>
                  <a:lnTo>
                    <a:pt x="245842" y="767392"/>
                  </a:lnTo>
                  <a:lnTo>
                    <a:pt x="326487" y="619412"/>
                  </a:lnTo>
                  <a:lnTo>
                    <a:pt x="378383" y="612243"/>
                  </a:lnTo>
                  <a:lnTo>
                    <a:pt x="428767" y="596248"/>
                  </a:lnTo>
                  <a:lnTo>
                    <a:pt x="467322" y="576138"/>
                  </a:lnTo>
                  <a:lnTo>
                    <a:pt x="322049" y="576138"/>
                  </a:lnTo>
                  <a:lnTo>
                    <a:pt x="276652" y="574339"/>
                  </a:lnTo>
                  <a:lnTo>
                    <a:pt x="232094" y="564857"/>
                  </a:lnTo>
                  <a:lnTo>
                    <a:pt x="189436" y="547735"/>
                  </a:lnTo>
                  <a:lnTo>
                    <a:pt x="149744" y="523013"/>
                  </a:lnTo>
                  <a:lnTo>
                    <a:pt x="114080" y="490735"/>
                  </a:lnTo>
                  <a:lnTo>
                    <a:pt x="84724" y="452629"/>
                  </a:lnTo>
                  <a:lnTo>
                    <a:pt x="63221" y="411103"/>
                  </a:lnTo>
                  <a:lnTo>
                    <a:pt x="49527" y="367223"/>
                  </a:lnTo>
                  <a:lnTo>
                    <a:pt x="43601" y="322053"/>
                  </a:lnTo>
                  <a:lnTo>
                    <a:pt x="45400" y="276655"/>
                  </a:lnTo>
                  <a:lnTo>
                    <a:pt x="54884" y="232095"/>
                  </a:lnTo>
                  <a:lnTo>
                    <a:pt x="72008" y="189437"/>
                  </a:lnTo>
                  <a:lnTo>
                    <a:pt x="96733" y="149743"/>
                  </a:lnTo>
                  <a:lnTo>
                    <a:pt x="129015" y="114079"/>
                  </a:lnTo>
                  <a:lnTo>
                    <a:pt x="167118" y="84723"/>
                  </a:lnTo>
                  <a:lnTo>
                    <a:pt x="208640" y="63220"/>
                  </a:lnTo>
                  <a:lnTo>
                    <a:pt x="252518" y="49526"/>
                  </a:lnTo>
                  <a:lnTo>
                    <a:pt x="297687" y="43600"/>
                  </a:lnTo>
                  <a:lnTo>
                    <a:pt x="468557" y="43600"/>
                  </a:lnTo>
                  <a:lnTo>
                    <a:pt x="467184" y="42650"/>
                  </a:lnTo>
                  <a:lnTo>
                    <a:pt x="427735" y="23063"/>
                  </a:lnTo>
                  <a:lnTo>
                    <a:pt x="386354" y="9408"/>
                  </a:lnTo>
                  <a:lnTo>
                    <a:pt x="343719" y="1711"/>
                  </a:lnTo>
                  <a:lnTo>
                    <a:pt x="300506" y="0"/>
                  </a:lnTo>
                  <a:close/>
                </a:path>
                <a:path w="619760" h="767714">
                  <a:moveTo>
                    <a:pt x="468557" y="43600"/>
                  </a:moveTo>
                  <a:lnTo>
                    <a:pt x="297687" y="43600"/>
                  </a:lnTo>
                  <a:lnTo>
                    <a:pt x="343083" y="45399"/>
                  </a:lnTo>
                  <a:lnTo>
                    <a:pt x="387642" y="54882"/>
                  </a:lnTo>
                  <a:lnTo>
                    <a:pt x="430301" y="72007"/>
                  </a:lnTo>
                  <a:lnTo>
                    <a:pt x="469994" y="96732"/>
                  </a:lnTo>
                  <a:lnTo>
                    <a:pt x="505659" y="129014"/>
                  </a:lnTo>
                  <a:lnTo>
                    <a:pt x="535014" y="167117"/>
                  </a:lnTo>
                  <a:lnTo>
                    <a:pt x="556518" y="208639"/>
                  </a:lnTo>
                  <a:lnTo>
                    <a:pt x="570212" y="252517"/>
                  </a:lnTo>
                  <a:lnTo>
                    <a:pt x="576139" y="297686"/>
                  </a:lnTo>
                  <a:lnTo>
                    <a:pt x="574340" y="343082"/>
                  </a:lnTo>
                  <a:lnTo>
                    <a:pt x="564859" y="387641"/>
                  </a:lnTo>
                  <a:lnTo>
                    <a:pt x="547736" y="430300"/>
                  </a:lnTo>
                  <a:lnTo>
                    <a:pt x="523015" y="469993"/>
                  </a:lnTo>
                  <a:lnTo>
                    <a:pt x="490736" y="505658"/>
                  </a:lnTo>
                  <a:lnTo>
                    <a:pt x="452626" y="535013"/>
                  </a:lnTo>
                  <a:lnTo>
                    <a:pt x="411099" y="556517"/>
                  </a:lnTo>
                  <a:lnTo>
                    <a:pt x="367219" y="570211"/>
                  </a:lnTo>
                  <a:lnTo>
                    <a:pt x="322049" y="576138"/>
                  </a:lnTo>
                  <a:lnTo>
                    <a:pt x="467322" y="576138"/>
                  </a:lnTo>
                  <a:lnTo>
                    <a:pt x="520226" y="537585"/>
                  </a:lnTo>
                  <a:lnTo>
                    <a:pt x="551596" y="504031"/>
                  </a:lnTo>
                  <a:lnTo>
                    <a:pt x="577088" y="467190"/>
                  </a:lnTo>
                  <a:lnTo>
                    <a:pt x="596674" y="427739"/>
                  </a:lnTo>
                  <a:lnTo>
                    <a:pt x="610329" y="386357"/>
                  </a:lnTo>
                  <a:lnTo>
                    <a:pt x="618025" y="343721"/>
                  </a:lnTo>
                  <a:lnTo>
                    <a:pt x="619736" y="300508"/>
                  </a:lnTo>
                  <a:lnTo>
                    <a:pt x="615434" y="257397"/>
                  </a:lnTo>
                  <a:lnTo>
                    <a:pt x="605094" y="215063"/>
                  </a:lnTo>
                  <a:lnTo>
                    <a:pt x="588689" y="174187"/>
                  </a:lnTo>
                  <a:lnTo>
                    <a:pt x="566191" y="135443"/>
                  </a:lnTo>
                  <a:lnTo>
                    <a:pt x="537574" y="99512"/>
                  </a:lnTo>
                  <a:lnTo>
                    <a:pt x="504022" y="68141"/>
                  </a:lnTo>
                  <a:lnTo>
                    <a:pt x="468557" y="43600"/>
                  </a:lnTo>
                  <a:close/>
                </a:path>
              </a:pathLst>
            </a:custGeom>
            <a:solidFill>
              <a:srgbClr val="505AFF"/>
            </a:solidFill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32" name="object 59">
              <a:extLst>
                <a:ext uri="{FF2B5EF4-FFF2-40B4-BE49-F238E27FC236}">
                  <a16:creationId xmlns:a16="http://schemas.microsoft.com/office/drawing/2014/main" id="{B9063228-E596-1F31-CEC1-A9D345152E63}"/>
                </a:ext>
              </a:extLst>
            </p:cNvPr>
            <p:cNvSpPr/>
            <p:nvPr/>
          </p:nvSpPr>
          <p:spPr>
            <a:xfrm>
              <a:off x="3820934" y="4316175"/>
              <a:ext cx="751508" cy="75385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A44245C-9436-E504-9405-0055042BB2D9}"/>
                </a:ext>
              </a:extLst>
            </p:cNvPr>
            <p:cNvGrpSpPr/>
            <p:nvPr/>
          </p:nvGrpSpPr>
          <p:grpSpPr>
            <a:xfrm>
              <a:off x="6700775" y="2338553"/>
              <a:ext cx="2073677" cy="2122143"/>
              <a:chOff x="6351469" y="2111135"/>
              <a:chExt cx="2815689" cy="2815691"/>
            </a:xfrm>
          </p:grpSpPr>
          <p:sp>
            <p:nvSpPr>
              <p:cNvPr id="116" name="object 4">
                <a:extLst>
                  <a:ext uri="{FF2B5EF4-FFF2-40B4-BE49-F238E27FC236}">
                    <a16:creationId xmlns:a16="http://schemas.microsoft.com/office/drawing/2014/main" id="{6F1852CA-3F66-C39B-5058-3B3F7DB5B19D}"/>
                  </a:ext>
                </a:extLst>
              </p:cNvPr>
              <p:cNvSpPr/>
              <p:nvPr/>
            </p:nvSpPr>
            <p:spPr>
              <a:xfrm>
                <a:off x="6351469" y="2111135"/>
                <a:ext cx="2815689" cy="2815691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  <p:sp>
            <p:nvSpPr>
              <p:cNvPr id="117" name="object 6">
                <a:extLst>
                  <a:ext uri="{FF2B5EF4-FFF2-40B4-BE49-F238E27FC236}">
                    <a16:creationId xmlns:a16="http://schemas.microsoft.com/office/drawing/2014/main" id="{1CCCF0AA-CD77-3FC3-0058-97F67ADA69EE}"/>
                  </a:ext>
                </a:extLst>
              </p:cNvPr>
              <p:cNvSpPr/>
              <p:nvPr/>
            </p:nvSpPr>
            <p:spPr>
              <a:xfrm>
                <a:off x="6747035" y="2538286"/>
                <a:ext cx="1991578" cy="1991578"/>
              </a:xfrm>
              <a:custGeom>
                <a:avLst/>
                <a:gdLst/>
                <a:ahLst/>
                <a:cxnLst/>
                <a:rect l="l" t="t" r="r" b="b"/>
                <a:pathLst>
                  <a:path w="1407795" h="1407795">
                    <a:moveTo>
                      <a:pt x="703643" y="0"/>
                    </a:moveTo>
                    <a:lnTo>
                      <a:pt x="655466" y="1623"/>
                    </a:lnTo>
                    <a:lnTo>
                      <a:pt x="608161" y="6423"/>
                    </a:lnTo>
                    <a:lnTo>
                      <a:pt x="561832" y="14295"/>
                    </a:lnTo>
                    <a:lnTo>
                      <a:pt x="516584" y="25135"/>
                    </a:lnTo>
                    <a:lnTo>
                      <a:pt x="472521" y="38836"/>
                    </a:lnTo>
                    <a:lnTo>
                      <a:pt x="429750" y="55296"/>
                    </a:lnTo>
                    <a:lnTo>
                      <a:pt x="388373" y="74408"/>
                    </a:lnTo>
                    <a:lnTo>
                      <a:pt x="348497" y="96068"/>
                    </a:lnTo>
                    <a:lnTo>
                      <a:pt x="310226" y="120172"/>
                    </a:lnTo>
                    <a:lnTo>
                      <a:pt x="273664" y="146614"/>
                    </a:lnTo>
                    <a:lnTo>
                      <a:pt x="238917" y="175289"/>
                    </a:lnTo>
                    <a:lnTo>
                      <a:pt x="206089" y="206094"/>
                    </a:lnTo>
                    <a:lnTo>
                      <a:pt x="175285" y="238922"/>
                    </a:lnTo>
                    <a:lnTo>
                      <a:pt x="146610" y="273669"/>
                    </a:lnTo>
                    <a:lnTo>
                      <a:pt x="120169" y="310231"/>
                    </a:lnTo>
                    <a:lnTo>
                      <a:pt x="96066" y="348503"/>
                    </a:lnTo>
                    <a:lnTo>
                      <a:pt x="74406" y="388379"/>
                    </a:lnTo>
                    <a:lnTo>
                      <a:pt x="55294" y="429755"/>
                    </a:lnTo>
                    <a:lnTo>
                      <a:pt x="38835" y="472526"/>
                    </a:lnTo>
                    <a:lnTo>
                      <a:pt x="25134" y="516588"/>
                    </a:lnTo>
                    <a:lnTo>
                      <a:pt x="14295" y="561836"/>
                    </a:lnTo>
                    <a:lnTo>
                      <a:pt x="6423" y="608164"/>
                    </a:lnTo>
                    <a:lnTo>
                      <a:pt x="1623" y="655468"/>
                    </a:lnTo>
                    <a:lnTo>
                      <a:pt x="0" y="703643"/>
                    </a:lnTo>
                    <a:lnTo>
                      <a:pt x="1623" y="751818"/>
                    </a:lnTo>
                    <a:lnTo>
                      <a:pt x="6423" y="799122"/>
                    </a:lnTo>
                    <a:lnTo>
                      <a:pt x="14295" y="845450"/>
                    </a:lnTo>
                    <a:lnTo>
                      <a:pt x="25134" y="890698"/>
                    </a:lnTo>
                    <a:lnTo>
                      <a:pt x="38835" y="934760"/>
                    </a:lnTo>
                    <a:lnTo>
                      <a:pt x="55294" y="977531"/>
                    </a:lnTo>
                    <a:lnTo>
                      <a:pt x="74406" y="1018907"/>
                    </a:lnTo>
                    <a:lnTo>
                      <a:pt x="96066" y="1058783"/>
                    </a:lnTo>
                    <a:lnTo>
                      <a:pt x="120169" y="1097055"/>
                    </a:lnTo>
                    <a:lnTo>
                      <a:pt x="146610" y="1133617"/>
                    </a:lnTo>
                    <a:lnTo>
                      <a:pt x="175285" y="1168364"/>
                    </a:lnTo>
                    <a:lnTo>
                      <a:pt x="206089" y="1201192"/>
                    </a:lnTo>
                    <a:lnTo>
                      <a:pt x="238917" y="1231997"/>
                    </a:lnTo>
                    <a:lnTo>
                      <a:pt x="273664" y="1260672"/>
                    </a:lnTo>
                    <a:lnTo>
                      <a:pt x="310226" y="1287114"/>
                    </a:lnTo>
                    <a:lnTo>
                      <a:pt x="348497" y="1311218"/>
                    </a:lnTo>
                    <a:lnTo>
                      <a:pt x="388373" y="1332878"/>
                    </a:lnTo>
                    <a:lnTo>
                      <a:pt x="429750" y="1351990"/>
                    </a:lnTo>
                    <a:lnTo>
                      <a:pt x="472521" y="1368450"/>
                    </a:lnTo>
                    <a:lnTo>
                      <a:pt x="516584" y="1382151"/>
                    </a:lnTo>
                    <a:lnTo>
                      <a:pt x="561832" y="1392991"/>
                    </a:lnTo>
                    <a:lnTo>
                      <a:pt x="608161" y="1400863"/>
                    </a:lnTo>
                    <a:lnTo>
                      <a:pt x="655466" y="1405663"/>
                    </a:lnTo>
                    <a:lnTo>
                      <a:pt x="703643" y="1407287"/>
                    </a:lnTo>
                    <a:lnTo>
                      <a:pt x="751820" y="1405663"/>
                    </a:lnTo>
                    <a:lnTo>
                      <a:pt x="799125" y="1400863"/>
                    </a:lnTo>
                    <a:lnTo>
                      <a:pt x="845454" y="1392991"/>
                    </a:lnTo>
                    <a:lnTo>
                      <a:pt x="890702" y="1382151"/>
                    </a:lnTo>
                    <a:lnTo>
                      <a:pt x="934765" y="1368450"/>
                    </a:lnTo>
                    <a:lnTo>
                      <a:pt x="977536" y="1351990"/>
                    </a:lnTo>
                    <a:lnTo>
                      <a:pt x="1018913" y="1332878"/>
                    </a:lnTo>
                    <a:lnTo>
                      <a:pt x="1058789" y="1311218"/>
                    </a:lnTo>
                    <a:lnTo>
                      <a:pt x="1062913" y="1308620"/>
                    </a:lnTo>
                    <a:lnTo>
                      <a:pt x="703643" y="1308620"/>
                    </a:lnTo>
                    <a:lnTo>
                      <a:pt x="656364" y="1306800"/>
                    </a:lnTo>
                    <a:lnTo>
                      <a:pt x="610080" y="1301429"/>
                    </a:lnTo>
                    <a:lnTo>
                      <a:pt x="564925" y="1292643"/>
                    </a:lnTo>
                    <a:lnTo>
                      <a:pt x="521035" y="1280574"/>
                    </a:lnTo>
                    <a:lnTo>
                      <a:pt x="478543" y="1265359"/>
                    </a:lnTo>
                    <a:lnTo>
                      <a:pt x="437585" y="1247130"/>
                    </a:lnTo>
                    <a:lnTo>
                      <a:pt x="398294" y="1226024"/>
                    </a:lnTo>
                    <a:lnTo>
                      <a:pt x="360806" y="1202174"/>
                    </a:lnTo>
                    <a:lnTo>
                      <a:pt x="325254" y="1175715"/>
                    </a:lnTo>
                    <a:lnTo>
                      <a:pt x="291773" y="1146781"/>
                    </a:lnTo>
                    <a:lnTo>
                      <a:pt x="260498" y="1115507"/>
                    </a:lnTo>
                    <a:lnTo>
                      <a:pt x="231563" y="1082027"/>
                    </a:lnTo>
                    <a:lnTo>
                      <a:pt x="205103" y="1046476"/>
                    </a:lnTo>
                    <a:lnTo>
                      <a:pt x="181252" y="1008989"/>
                    </a:lnTo>
                    <a:lnTo>
                      <a:pt x="160145" y="969699"/>
                    </a:lnTo>
                    <a:lnTo>
                      <a:pt x="141917" y="928741"/>
                    </a:lnTo>
                    <a:lnTo>
                      <a:pt x="126700" y="886250"/>
                    </a:lnTo>
                    <a:lnTo>
                      <a:pt x="114631" y="842360"/>
                    </a:lnTo>
                    <a:lnTo>
                      <a:pt x="105844" y="797206"/>
                    </a:lnTo>
                    <a:lnTo>
                      <a:pt x="100473" y="750922"/>
                    </a:lnTo>
                    <a:lnTo>
                      <a:pt x="98653" y="703643"/>
                    </a:lnTo>
                    <a:lnTo>
                      <a:pt x="100473" y="656364"/>
                    </a:lnTo>
                    <a:lnTo>
                      <a:pt x="105844" y="610080"/>
                    </a:lnTo>
                    <a:lnTo>
                      <a:pt x="114631" y="564926"/>
                    </a:lnTo>
                    <a:lnTo>
                      <a:pt x="126700" y="521036"/>
                    </a:lnTo>
                    <a:lnTo>
                      <a:pt x="141917" y="478545"/>
                    </a:lnTo>
                    <a:lnTo>
                      <a:pt x="160145" y="437587"/>
                    </a:lnTo>
                    <a:lnTo>
                      <a:pt x="181252" y="398297"/>
                    </a:lnTo>
                    <a:lnTo>
                      <a:pt x="205103" y="360810"/>
                    </a:lnTo>
                    <a:lnTo>
                      <a:pt x="231563" y="325259"/>
                    </a:lnTo>
                    <a:lnTo>
                      <a:pt x="260498" y="291779"/>
                    </a:lnTo>
                    <a:lnTo>
                      <a:pt x="291773" y="260505"/>
                    </a:lnTo>
                    <a:lnTo>
                      <a:pt x="325254" y="231571"/>
                    </a:lnTo>
                    <a:lnTo>
                      <a:pt x="360806" y="205112"/>
                    </a:lnTo>
                    <a:lnTo>
                      <a:pt x="398294" y="181262"/>
                    </a:lnTo>
                    <a:lnTo>
                      <a:pt x="437585" y="160156"/>
                    </a:lnTo>
                    <a:lnTo>
                      <a:pt x="478543" y="141927"/>
                    </a:lnTo>
                    <a:lnTo>
                      <a:pt x="521035" y="126712"/>
                    </a:lnTo>
                    <a:lnTo>
                      <a:pt x="564925" y="114643"/>
                    </a:lnTo>
                    <a:lnTo>
                      <a:pt x="610080" y="105857"/>
                    </a:lnTo>
                    <a:lnTo>
                      <a:pt x="656364" y="100486"/>
                    </a:lnTo>
                    <a:lnTo>
                      <a:pt x="703643" y="98666"/>
                    </a:lnTo>
                    <a:lnTo>
                      <a:pt x="1062913" y="98666"/>
                    </a:lnTo>
                    <a:lnTo>
                      <a:pt x="1058789" y="96068"/>
                    </a:lnTo>
                    <a:lnTo>
                      <a:pt x="1018913" y="74408"/>
                    </a:lnTo>
                    <a:lnTo>
                      <a:pt x="977536" y="55296"/>
                    </a:lnTo>
                    <a:lnTo>
                      <a:pt x="934765" y="38836"/>
                    </a:lnTo>
                    <a:lnTo>
                      <a:pt x="890702" y="25135"/>
                    </a:lnTo>
                    <a:lnTo>
                      <a:pt x="845454" y="14295"/>
                    </a:lnTo>
                    <a:lnTo>
                      <a:pt x="799125" y="6423"/>
                    </a:lnTo>
                    <a:lnTo>
                      <a:pt x="751820" y="1623"/>
                    </a:lnTo>
                    <a:lnTo>
                      <a:pt x="703643" y="0"/>
                    </a:lnTo>
                    <a:close/>
                  </a:path>
                  <a:path w="1407795" h="1407795">
                    <a:moveTo>
                      <a:pt x="1062913" y="98666"/>
                    </a:moveTo>
                    <a:lnTo>
                      <a:pt x="703643" y="98666"/>
                    </a:lnTo>
                    <a:lnTo>
                      <a:pt x="750924" y="100486"/>
                    </a:lnTo>
                    <a:lnTo>
                      <a:pt x="797209" y="105857"/>
                    </a:lnTo>
                    <a:lnTo>
                      <a:pt x="842365" y="114643"/>
                    </a:lnTo>
                    <a:lnTo>
                      <a:pt x="886256" y="126712"/>
                    </a:lnTo>
                    <a:lnTo>
                      <a:pt x="928748" y="141927"/>
                    </a:lnTo>
                    <a:lnTo>
                      <a:pt x="969707" y="160156"/>
                    </a:lnTo>
                    <a:lnTo>
                      <a:pt x="1008998" y="181262"/>
                    </a:lnTo>
                    <a:lnTo>
                      <a:pt x="1046486" y="205112"/>
                    </a:lnTo>
                    <a:lnTo>
                      <a:pt x="1082038" y="231571"/>
                    </a:lnTo>
                    <a:lnTo>
                      <a:pt x="1115518" y="260505"/>
                    </a:lnTo>
                    <a:lnTo>
                      <a:pt x="1146792" y="291779"/>
                    </a:lnTo>
                    <a:lnTo>
                      <a:pt x="1175727" y="325259"/>
                    </a:lnTo>
                    <a:lnTo>
                      <a:pt x="1202186" y="360810"/>
                    </a:lnTo>
                    <a:lnTo>
                      <a:pt x="1226036" y="398297"/>
                    </a:lnTo>
                    <a:lnTo>
                      <a:pt x="1247143" y="437587"/>
                    </a:lnTo>
                    <a:lnTo>
                      <a:pt x="1265371" y="478545"/>
                    </a:lnTo>
                    <a:lnTo>
                      <a:pt x="1280587" y="521036"/>
                    </a:lnTo>
                    <a:lnTo>
                      <a:pt x="1292655" y="564926"/>
                    </a:lnTo>
                    <a:lnTo>
                      <a:pt x="1301442" y="610080"/>
                    </a:lnTo>
                    <a:lnTo>
                      <a:pt x="1306813" y="656364"/>
                    </a:lnTo>
                    <a:lnTo>
                      <a:pt x="1308633" y="703643"/>
                    </a:lnTo>
                    <a:lnTo>
                      <a:pt x="1306813" y="750922"/>
                    </a:lnTo>
                    <a:lnTo>
                      <a:pt x="1301442" y="797206"/>
                    </a:lnTo>
                    <a:lnTo>
                      <a:pt x="1292655" y="842360"/>
                    </a:lnTo>
                    <a:lnTo>
                      <a:pt x="1280587" y="886250"/>
                    </a:lnTo>
                    <a:lnTo>
                      <a:pt x="1265371" y="928741"/>
                    </a:lnTo>
                    <a:lnTo>
                      <a:pt x="1247143" y="969699"/>
                    </a:lnTo>
                    <a:lnTo>
                      <a:pt x="1226036" y="1008989"/>
                    </a:lnTo>
                    <a:lnTo>
                      <a:pt x="1202186" y="1046476"/>
                    </a:lnTo>
                    <a:lnTo>
                      <a:pt x="1175727" y="1082027"/>
                    </a:lnTo>
                    <a:lnTo>
                      <a:pt x="1146792" y="1115507"/>
                    </a:lnTo>
                    <a:lnTo>
                      <a:pt x="1115518" y="1146781"/>
                    </a:lnTo>
                    <a:lnTo>
                      <a:pt x="1082038" y="1175715"/>
                    </a:lnTo>
                    <a:lnTo>
                      <a:pt x="1046486" y="1202174"/>
                    </a:lnTo>
                    <a:lnTo>
                      <a:pt x="1008998" y="1226024"/>
                    </a:lnTo>
                    <a:lnTo>
                      <a:pt x="969707" y="1247130"/>
                    </a:lnTo>
                    <a:lnTo>
                      <a:pt x="928748" y="1265359"/>
                    </a:lnTo>
                    <a:lnTo>
                      <a:pt x="886256" y="1280574"/>
                    </a:lnTo>
                    <a:lnTo>
                      <a:pt x="842365" y="1292643"/>
                    </a:lnTo>
                    <a:lnTo>
                      <a:pt x="797209" y="1301429"/>
                    </a:lnTo>
                    <a:lnTo>
                      <a:pt x="750924" y="1306800"/>
                    </a:lnTo>
                    <a:lnTo>
                      <a:pt x="703643" y="1308620"/>
                    </a:lnTo>
                    <a:lnTo>
                      <a:pt x="1062913" y="1308620"/>
                    </a:lnTo>
                    <a:lnTo>
                      <a:pt x="1097060" y="1287114"/>
                    </a:lnTo>
                    <a:lnTo>
                      <a:pt x="1133622" y="1260672"/>
                    </a:lnTo>
                    <a:lnTo>
                      <a:pt x="1168369" y="1231997"/>
                    </a:lnTo>
                    <a:lnTo>
                      <a:pt x="1201197" y="1201192"/>
                    </a:lnTo>
                    <a:lnTo>
                      <a:pt x="1232001" y="1168364"/>
                    </a:lnTo>
                    <a:lnTo>
                      <a:pt x="1260676" y="1133617"/>
                    </a:lnTo>
                    <a:lnTo>
                      <a:pt x="1287117" y="1097055"/>
                    </a:lnTo>
                    <a:lnTo>
                      <a:pt x="1311220" y="1058783"/>
                    </a:lnTo>
                    <a:lnTo>
                      <a:pt x="1332880" y="1018907"/>
                    </a:lnTo>
                    <a:lnTo>
                      <a:pt x="1351992" y="977531"/>
                    </a:lnTo>
                    <a:lnTo>
                      <a:pt x="1368451" y="934760"/>
                    </a:lnTo>
                    <a:lnTo>
                      <a:pt x="1382152" y="890698"/>
                    </a:lnTo>
                    <a:lnTo>
                      <a:pt x="1392991" y="845450"/>
                    </a:lnTo>
                    <a:lnTo>
                      <a:pt x="1400863" y="799122"/>
                    </a:lnTo>
                    <a:lnTo>
                      <a:pt x="1405663" y="751818"/>
                    </a:lnTo>
                    <a:lnTo>
                      <a:pt x="1407286" y="703643"/>
                    </a:lnTo>
                    <a:lnTo>
                      <a:pt x="1405663" y="655468"/>
                    </a:lnTo>
                    <a:lnTo>
                      <a:pt x="1400863" y="608164"/>
                    </a:lnTo>
                    <a:lnTo>
                      <a:pt x="1392991" y="561836"/>
                    </a:lnTo>
                    <a:lnTo>
                      <a:pt x="1382152" y="516588"/>
                    </a:lnTo>
                    <a:lnTo>
                      <a:pt x="1368451" y="472526"/>
                    </a:lnTo>
                    <a:lnTo>
                      <a:pt x="1351992" y="429755"/>
                    </a:lnTo>
                    <a:lnTo>
                      <a:pt x="1332880" y="388379"/>
                    </a:lnTo>
                    <a:lnTo>
                      <a:pt x="1311220" y="348503"/>
                    </a:lnTo>
                    <a:lnTo>
                      <a:pt x="1287117" y="310231"/>
                    </a:lnTo>
                    <a:lnTo>
                      <a:pt x="1260676" y="273669"/>
                    </a:lnTo>
                    <a:lnTo>
                      <a:pt x="1232001" y="238922"/>
                    </a:lnTo>
                    <a:lnTo>
                      <a:pt x="1201197" y="206094"/>
                    </a:lnTo>
                    <a:lnTo>
                      <a:pt x="1168369" y="175289"/>
                    </a:lnTo>
                    <a:lnTo>
                      <a:pt x="1133622" y="146614"/>
                    </a:lnTo>
                    <a:lnTo>
                      <a:pt x="1097060" y="120172"/>
                    </a:lnTo>
                    <a:lnTo>
                      <a:pt x="1062913" y="98666"/>
                    </a:lnTo>
                    <a:close/>
                  </a:path>
                </a:pathLst>
              </a:custGeom>
              <a:solidFill>
                <a:srgbClr val="505AFF"/>
              </a:solid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  <p:sp>
            <p:nvSpPr>
              <p:cNvPr id="118" name="object 68">
                <a:extLst>
                  <a:ext uri="{FF2B5EF4-FFF2-40B4-BE49-F238E27FC236}">
                    <a16:creationId xmlns:a16="http://schemas.microsoft.com/office/drawing/2014/main" id="{1A20B22E-97FC-C7EE-4B2A-A92CA735C3B3}"/>
                  </a:ext>
                </a:extLst>
              </p:cNvPr>
              <p:cNvSpPr/>
              <p:nvPr/>
            </p:nvSpPr>
            <p:spPr>
              <a:xfrm>
                <a:off x="6883060" y="2674334"/>
                <a:ext cx="1719387" cy="1719387"/>
              </a:xfrm>
              <a:custGeom>
                <a:avLst/>
                <a:gdLst/>
                <a:ahLst/>
                <a:cxnLst/>
                <a:rect l="l" t="t" r="r" b="b"/>
                <a:pathLst>
                  <a:path w="1215389" h="1215389">
                    <a:moveTo>
                      <a:pt x="607415" y="0"/>
                    </a:moveTo>
                    <a:lnTo>
                      <a:pt x="559947" y="1827"/>
                    </a:lnTo>
                    <a:lnTo>
                      <a:pt x="513478" y="7220"/>
                    </a:lnTo>
                    <a:lnTo>
                      <a:pt x="468143" y="16042"/>
                    </a:lnTo>
                    <a:lnTo>
                      <a:pt x="424077" y="28159"/>
                    </a:lnTo>
                    <a:lnTo>
                      <a:pt x="381415" y="43437"/>
                    </a:lnTo>
                    <a:lnTo>
                      <a:pt x="340293" y="61739"/>
                    </a:lnTo>
                    <a:lnTo>
                      <a:pt x="300845" y="82930"/>
                    </a:lnTo>
                    <a:lnTo>
                      <a:pt x="263206" y="106876"/>
                    </a:lnTo>
                    <a:lnTo>
                      <a:pt x="227511" y="133442"/>
                    </a:lnTo>
                    <a:lnTo>
                      <a:pt x="193896" y="162491"/>
                    </a:lnTo>
                    <a:lnTo>
                      <a:pt x="162496" y="193891"/>
                    </a:lnTo>
                    <a:lnTo>
                      <a:pt x="133445" y="227504"/>
                    </a:lnTo>
                    <a:lnTo>
                      <a:pt x="106878" y="263197"/>
                    </a:lnTo>
                    <a:lnTo>
                      <a:pt x="82931" y="300833"/>
                    </a:lnTo>
                    <a:lnTo>
                      <a:pt x="61739" y="340279"/>
                    </a:lnTo>
                    <a:lnTo>
                      <a:pt x="43437" y="381399"/>
                    </a:lnTo>
                    <a:lnTo>
                      <a:pt x="28160" y="424057"/>
                    </a:lnTo>
                    <a:lnTo>
                      <a:pt x="16042" y="468119"/>
                    </a:lnTo>
                    <a:lnTo>
                      <a:pt x="7220" y="513450"/>
                    </a:lnTo>
                    <a:lnTo>
                      <a:pt x="1827" y="559914"/>
                    </a:lnTo>
                    <a:lnTo>
                      <a:pt x="0" y="607377"/>
                    </a:lnTo>
                    <a:lnTo>
                      <a:pt x="1827" y="654866"/>
                    </a:lnTo>
                    <a:lnTo>
                      <a:pt x="7220" y="701354"/>
                    </a:lnTo>
                    <a:lnTo>
                      <a:pt x="16042" y="746706"/>
                    </a:lnTo>
                    <a:lnTo>
                      <a:pt x="28160" y="790787"/>
                    </a:lnTo>
                    <a:lnTo>
                      <a:pt x="43437" y="833462"/>
                    </a:lnTo>
                    <a:lnTo>
                      <a:pt x="61739" y="874596"/>
                    </a:lnTo>
                    <a:lnTo>
                      <a:pt x="82931" y="914055"/>
                    </a:lnTo>
                    <a:lnTo>
                      <a:pt x="106878" y="951703"/>
                    </a:lnTo>
                    <a:lnTo>
                      <a:pt x="133445" y="987405"/>
                    </a:lnTo>
                    <a:lnTo>
                      <a:pt x="162496" y="1021026"/>
                    </a:lnTo>
                    <a:lnTo>
                      <a:pt x="193896" y="1052432"/>
                    </a:lnTo>
                    <a:lnTo>
                      <a:pt x="227511" y="1081488"/>
                    </a:lnTo>
                    <a:lnTo>
                      <a:pt x="263206" y="1108058"/>
                    </a:lnTo>
                    <a:lnTo>
                      <a:pt x="300845" y="1132007"/>
                    </a:lnTo>
                    <a:lnTo>
                      <a:pt x="340293" y="1153202"/>
                    </a:lnTo>
                    <a:lnTo>
                      <a:pt x="381415" y="1171505"/>
                    </a:lnTo>
                    <a:lnTo>
                      <a:pt x="424077" y="1186784"/>
                    </a:lnTo>
                    <a:lnTo>
                      <a:pt x="468143" y="1198902"/>
                    </a:lnTo>
                    <a:lnTo>
                      <a:pt x="513478" y="1207725"/>
                    </a:lnTo>
                    <a:lnTo>
                      <a:pt x="559947" y="1213117"/>
                    </a:lnTo>
                    <a:lnTo>
                      <a:pt x="607415" y="1214945"/>
                    </a:lnTo>
                    <a:lnTo>
                      <a:pt x="654894" y="1213117"/>
                    </a:lnTo>
                    <a:lnTo>
                      <a:pt x="701374" y="1207725"/>
                    </a:lnTo>
                    <a:lnTo>
                      <a:pt x="746720" y="1198902"/>
                    </a:lnTo>
                    <a:lnTo>
                      <a:pt x="790796" y="1186784"/>
                    </a:lnTo>
                    <a:lnTo>
                      <a:pt x="833468" y="1171505"/>
                    </a:lnTo>
                    <a:lnTo>
                      <a:pt x="874601" y="1153202"/>
                    </a:lnTo>
                    <a:lnTo>
                      <a:pt x="914059" y="1132007"/>
                    </a:lnTo>
                    <a:lnTo>
                      <a:pt x="951707" y="1108058"/>
                    </a:lnTo>
                    <a:lnTo>
                      <a:pt x="987411" y="1081488"/>
                    </a:lnTo>
                    <a:lnTo>
                      <a:pt x="1021035" y="1052432"/>
                    </a:lnTo>
                    <a:lnTo>
                      <a:pt x="1052443" y="1021026"/>
                    </a:lnTo>
                    <a:lnTo>
                      <a:pt x="1081502" y="987405"/>
                    </a:lnTo>
                    <a:lnTo>
                      <a:pt x="1108075" y="951703"/>
                    </a:lnTo>
                    <a:lnTo>
                      <a:pt x="1132029" y="914055"/>
                    </a:lnTo>
                    <a:lnTo>
                      <a:pt x="1153226" y="874596"/>
                    </a:lnTo>
                    <a:lnTo>
                      <a:pt x="1171533" y="833462"/>
                    </a:lnTo>
                    <a:lnTo>
                      <a:pt x="1186815" y="790787"/>
                    </a:lnTo>
                    <a:lnTo>
                      <a:pt x="1198936" y="746706"/>
                    </a:lnTo>
                    <a:lnTo>
                      <a:pt x="1207761" y="701354"/>
                    </a:lnTo>
                    <a:lnTo>
                      <a:pt x="1213155" y="654866"/>
                    </a:lnTo>
                    <a:lnTo>
                      <a:pt x="1214983" y="607377"/>
                    </a:lnTo>
                    <a:lnTo>
                      <a:pt x="1213155" y="559914"/>
                    </a:lnTo>
                    <a:lnTo>
                      <a:pt x="1207761" y="513450"/>
                    </a:lnTo>
                    <a:lnTo>
                      <a:pt x="1198936" y="468119"/>
                    </a:lnTo>
                    <a:lnTo>
                      <a:pt x="1186815" y="424057"/>
                    </a:lnTo>
                    <a:lnTo>
                      <a:pt x="1171533" y="381399"/>
                    </a:lnTo>
                    <a:lnTo>
                      <a:pt x="1153226" y="340279"/>
                    </a:lnTo>
                    <a:lnTo>
                      <a:pt x="1132029" y="300833"/>
                    </a:lnTo>
                    <a:lnTo>
                      <a:pt x="1108075" y="263197"/>
                    </a:lnTo>
                    <a:lnTo>
                      <a:pt x="1081502" y="227504"/>
                    </a:lnTo>
                    <a:lnTo>
                      <a:pt x="1052443" y="193891"/>
                    </a:lnTo>
                    <a:lnTo>
                      <a:pt x="1021035" y="162491"/>
                    </a:lnTo>
                    <a:lnTo>
                      <a:pt x="987411" y="133442"/>
                    </a:lnTo>
                    <a:lnTo>
                      <a:pt x="951707" y="106876"/>
                    </a:lnTo>
                    <a:lnTo>
                      <a:pt x="914059" y="82930"/>
                    </a:lnTo>
                    <a:lnTo>
                      <a:pt x="874601" y="61739"/>
                    </a:lnTo>
                    <a:lnTo>
                      <a:pt x="833468" y="43437"/>
                    </a:lnTo>
                    <a:lnTo>
                      <a:pt x="790796" y="28159"/>
                    </a:lnTo>
                    <a:lnTo>
                      <a:pt x="746720" y="16042"/>
                    </a:lnTo>
                    <a:lnTo>
                      <a:pt x="701374" y="7220"/>
                    </a:lnTo>
                    <a:lnTo>
                      <a:pt x="654894" y="1827"/>
                    </a:lnTo>
                    <a:lnTo>
                      <a:pt x="607415" y="0"/>
                    </a:lnTo>
                    <a:close/>
                  </a:path>
                </a:pathLst>
              </a:custGeom>
              <a:solidFill>
                <a:srgbClr val="03318D"/>
              </a:solid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  <p:sp>
            <p:nvSpPr>
              <p:cNvPr id="119" name="object 69">
                <a:extLst>
                  <a:ext uri="{FF2B5EF4-FFF2-40B4-BE49-F238E27FC236}">
                    <a16:creationId xmlns:a16="http://schemas.microsoft.com/office/drawing/2014/main" id="{1D0E1D6D-743F-C627-BEB8-488D7715194A}"/>
                  </a:ext>
                </a:extLst>
              </p:cNvPr>
              <p:cNvSpPr/>
              <p:nvPr/>
            </p:nvSpPr>
            <p:spPr>
              <a:xfrm>
                <a:off x="7457441" y="3438319"/>
                <a:ext cx="591994" cy="106900"/>
              </a:xfrm>
              <a:custGeom>
                <a:avLst/>
                <a:gdLst/>
                <a:ahLst/>
                <a:cxnLst/>
                <a:rect l="l" t="t" r="r" b="b"/>
                <a:pathLst>
                  <a:path w="418464" h="75564">
                    <a:moveTo>
                      <a:pt x="398945" y="45593"/>
                    </a:moveTo>
                    <a:lnTo>
                      <a:pt x="19215" y="45593"/>
                    </a:lnTo>
                    <a:lnTo>
                      <a:pt x="31813" y="75260"/>
                    </a:lnTo>
                    <a:lnTo>
                      <a:pt x="386486" y="75260"/>
                    </a:lnTo>
                    <a:lnTo>
                      <a:pt x="398945" y="45593"/>
                    </a:lnTo>
                    <a:close/>
                  </a:path>
                  <a:path w="418464" h="75564">
                    <a:moveTo>
                      <a:pt x="418312" y="0"/>
                    </a:moveTo>
                    <a:lnTo>
                      <a:pt x="0" y="0"/>
                    </a:lnTo>
                    <a:lnTo>
                      <a:pt x="12534" y="29603"/>
                    </a:lnTo>
                    <a:lnTo>
                      <a:pt x="405714" y="29603"/>
                    </a:lnTo>
                    <a:lnTo>
                      <a:pt x="41831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  <p:sp>
            <p:nvSpPr>
              <p:cNvPr id="120" name="object 70">
                <a:extLst>
                  <a:ext uri="{FF2B5EF4-FFF2-40B4-BE49-F238E27FC236}">
                    <a16:creationId xmlns:a16="http://schemas.microsoft.com/office/drawing/2014/main" id="{9D28D2BA-11E5-3BF3-7F9A-F60D2EB8D8FF}"/>
                  </a:ext>
                </a:extLst>
              </p:cNvPr>
              <p:cNvSpPr/>
              <p:nvPr/>
            </p:nvSpPr>
            <p:spPr>
              <a:xfrm>
                <a:off x="7636536" y="3182110"/>
                <a:ext cx="205970" cy="217590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  <p:sp>
            <p:nvSpPr>
              <p:cNvPr id="121" name="object 71">
                <a:extLst>
                  <a:ext uri="{FF2B5EF4-FFF2-40B4-BE49-F238E27FC236}">
                    <a16:creationId xmlns:a16="http://schemas.microsoft.com/office/drawing/2014/main" id="{F08FBE77-33CF-7CF3-174B-2FDD7A2BC687}"/>
                  </a:ext>
                </a:extLst>
              </p:cNvPr>
              <p:cNvSpPr/>
              <p:nvPr/>
            </p:nvSpPr>
            <p:spPr>
              <a:xfrm>
                <a:off x="7105223" y="3511512"/>
                <a:ext cx="1295378" cy="405143"/>
              </a:xfrm>
              <a:custGeom>
                <a:avLst/>
                <a:gdLst/>
                <a:ahLst/>
                <a:cxnLst/>
                <a:rect l="l" t="t" r="r" b="b"/>
                <a:pathLst>
                  <a:path w="915670" h="286385">
                    <a:moveTo>
                      <a:pt x="915428" y="0"/>
                    </a:moveTo>
                    <a:lnTo>
                      <a:pt x="775766" y="38265"/>
                    </a:lnTo>
                    <a:lnTo>
                      <a:pt x="0" y="38265"/>
                    </a:lnTo>
                    <a:lnTo>
                      <a:pt x="22136" y="90004"/>
                    </a:lnTo>
                    <a:lnTo>
                      <a:pt x="133451" y="90004"/>
                    </a:lnTo>
                    <a:lnTo>
                      <a:pt x="159092" y="131910"/>
                    </a:lnTo>
                    <a:lnTo>
                      <a:pt x="189970" y="169839"/>
                    </a:lnTo>
                    <a:lnTo>
                      <a:pt x="225586" y="203293"/>
                    </a:lnTo>
                    <a:lnTo>
                      <a:pt x="265439" y="231778"/>
                    </a:lnTo>
                    <a:lnTo>
                      <a:pt x="309030" y="254796"/>
                    </a:lnTo>
                    <a:lnTo>
                      <a:pt x="355857" y="271852"/>
                    </a:lnTo>
                    <a:lnTo>
                      <a:pt x="405423" y="282450"/>
                    </a:lnTo>
                    <a:lnTo>
                      <a:pt x="457225" y="286092"/>
                    </a:lnTo>
                    <a:lnTo>
                      <a:pt x="505438" y="282938"/>
                    </a:lnTo>
                    <a:lnTo>
                      <a:pt x="551743" y="273741"/>
                    </a:lnTo>
                    <a:lnTo>
                      <a:pt x="595739" y="258903"/>
                    </a:lnTo>
                    <a:lnTo>
                      <a:pt x="637027" y="238826"/>
                    </a:lnTo>
                    <a:lnTo>
                      <a:pt x="675207" y="213910"/>
                    </a:lnTo>
                    <a:lnTo>
                      <a:pt x="709879" y="184556"/>
                    </a:lnTo>
                    <a:lnTo>
                      <a:pt x="811653" y="161200"/>
                    </a:lnTo>
                    <a:lnTo>
                      <a:pt x="814160" y="158648"/>
                    </a:lnTo>
                    <a:lnTo>
                      <a:pt x="734402" y="158648"/>
                    </a:lnTo>
                    <a:lnTo>
                      <a:pt x="743429" y="147682"/>
                    </a:lnTo>
                    <a:lnTo>
                      <a:pt x="778366" y="96590"/>
                    </a:lnTo>
                    <a:lnTo>
                      <a:pt x="795045" y="59562"/>
                    </a:lnTo>
                    <a:lnTo>
                      <a:pt x="876769" y="37960"/>
                    </a:lnTo>
                    <a:lnTo>
                      <a:pt x="903023" y="37960"/>
                    </a:lnTo>
                    <a:lnTo>
                      <a:pt x="906530" y="30663"/>
                    </a:lnTo>
                    <a:lnTo>
                      <a:pt x="915428" y="0"/>
                    </a:lnTo>
                    <a:close/>
                  </a:path>
                  <a:path w="915670" h="286385">
                    <a:moveTo>
                      <a:pt x="903023" y="37960"/>
                    </a:moveTo>
                    <a:lnTo>
                      <a:pt x="876769" y="37960"/>
                    </a:lnTo>
                    <a:lnTo>
                      <a:pt x="837299" y="103511"/>
                    </a:lnTo>
                    <a:lnTo>
                      <a:pt x="795580" y="139733"/>
                    </a:lnTo>
                    <a:lnTo>
                      <a:pt x="758864" y="155241"/>
                    </a:lnTo>
                    <a:lnTo>
                      <a:pt x="734402" y="158648"/>
                    </a:lnTo>
                    <a:lnTo>
                      <a:pt x="814160" y="158648"/>
                    </a:lnTo>
                    <a:lnTo>
                      <a:pt x="874571" y="97150"/>
                    </a:lnTo>
                    <a:lnTo>
                      <a:pt x="903023" y="37960"/>
                    </a:lnTo>
                    <a:close/>
                  </a:path>
                  <a:path w="915670" h="286385">
                    <a:moveTo>
                      <a:pt x="108927" y="21666"/>
                    </a:moveTo>
                    <a:lnTo>
                      <a:pt x="20294" y="21666"/>
                    </a:lnTo>
                    <a:lnTo>
                      <a:pt x="20294" y="38265"/>
                    </a:lnTo>
                    <a:lnTo>
                      <a:pt x="108927" y="38265"/>
                    </a:lnTo>
                    <a:lnTo>
                      <a:pt x="108927" y="2166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  <p:sp>
            <p:nvSpPr>
              <p:cNvPr id="122" name="object 72">
                <a:extLst>
                  <a:ext uri="{FF2B5EF4-FFF2-40B4-BE49-F238E27FC236}">
                    <a16:creationId xmlns:a16="http://schemas.microsoft.com/office/drawing/2014/main" id="{DE790DED-D84D-8701-4E82-FD7405AA6468}"/>
                  </a:ext>
                </a:extLst>
              </p:cNvPr>
              <p:cNvSpPr/>
              <p:nvPr/>
            </p:nvSpPr>
            <p:spPr>
              <a:xfrm>
                <a:off x="7113003" y="3249537"/>
                <a:ext cx="157493" cy="240966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</p:grpSp>
        <p:sp>
          <p:nvSpPr>
            <p:cNvPr id="35" name="object 76">
              <a:extLst>
                <a:ext uri="{FF2B5EF4-FFF2-40B4-BE49-F238E27FC236}">
                  <a16:creationId xmlns:a16="http://schemas.microsoft.com/office/drawing/2014/main" id="{8B0EC9DB-9280-FD66-0650-EC3E15FCD77B}"/>
                </a:ext>
              </a:extLst>
            </p:cNvPr>
            <p:cNvSpPr/>
            <p:nvPr/>
          </p:nvSpPr>
          <p:spPr>
            <a:xfrm>
              <a:off x="6859926" y="4709678"/>
              <a:ext cx="878559" cy="751895"/>
            </a:xfrm>
            <a:custGeom>
              <a:avLst/>
              <a:gdLst/>
              <a:ahLst/>
              <a:cxnLst/>
              <a:rect l="l" t="t" r="r" b="b"/>
              <a:pathLst>
                <a:path w="621029" h="531495">
                  <a:moveTo>
                    <a:pt x="247370" y="0"/>
                  </a:moveTo>
                  <a:lnTo>
                    <a:pt x="201250" y="7296"/>
                  </a:lnTo>
                  <a:lnTo>
                    <a:pt x="155895" y="23110"/>
                  </a:lnTo>
                  <a:lnTo>
                    <a:pt x="114075" y="46738"/>
                  </a:lnTo>
                  <a:lnTo>
                    <a:pt x="78147" y="76562"/>
                  </a:lnTo>
                  <a:lnTo>
                    <a:pt x="48485" y="111589"/>
                  </a:lnTo>
                  <a:lnTo>
                    <a:pt x="25464" y="150824"/>
                  </a:lnTo>
                  <a:lnTo>
                    <a:pt x="9460" y="193271"/>
                  </a:lnTo>
                  <a:lnTo>
                    <a:pt x="847" y="237937"/>
                  </a:lnTo>
                  <a:lnTo>
                    <a:pt x="0" y="283826"/>
                  </a:lnTo>
                  <a:lnTo>
                    <a:pt x="7294" y="329943"/>
                  </a:lnTo>
                  <a:lnTo>
                    <a:pt x="23104" y="375294"/>
                  </a:lnTo>
                  <a:lnTo>
                    <a:pt x="46731" y="417114"/>
                  </a:lnTo>
                  <a:lnTo>
                    <a:pt x="76556" y="453044"/>
                  </a:lnTo>
                  <a:lnTo>
                    <a:pt x="111583" y="482707"/>
                  </a:lnTo>
                  <a:lnTo>
                    <a:pt x="150819" y="505730"/>
                  </a:lnTo>
                  <a:lnTo>
                    <a:pt x="193269" y="521736"/>
                  </a:lnTo>
                  <a:lnTo>
                    <a:pt x="237938" y="530352"/>
                  </a:lnTo>
                  <a:lnTo>
                    <a:pt x="283831" y="531200"/>
                  </a:lnTo>
                  <a:lnTo>
                    <a:pt x="329954" y="523907"/>
                  </a:lnTo>
                  <a:lnTo>
                    <a:pt x="375313" y="508098"/>
                  </a:lnTo>
                  <a:lnTo>
                    <a:pt x="401169" y="494419"/>
                  </a:lnTo>
                  <a:lnTo>
                    <a:pt x="271353" y="494419"/>
                  </a:lnTo>
                  <a:lnTo>
                    <a:pt x="227243" y="491218"/>
                  </a:lnTo>
                  <a:lnTo>
                    <a:pt x="184871" y="479720"/>
                  </a:lnTo>
                  <a:lnTo>
                    <a:pt x="145455" y="460382"/>
                  </a:lnTo>
                  <a:lnTo>
                    <a:pt x="110212" y="433664"/>
                  </a:lnTo>
                  <a:lnTo>
                    <a:pt x="80359" y="400026"/>
                  </a:lnTo>
                  <a:lnTo>
                    <a:pt x="57114" y="359927"/>
                  </a:lnTo>
                  <a:lnTo>
                    <a:pt x="42336" y="315991"/>
                  </a:lnTo>
                  <a:lnTo>
                    <a:pt x="36777" y="271356"/>
                  </a:lnTo>
                  <a:lnTo>
                    <a:pt x="39977" y="227243"/>
                  </a:lnTo>
                  <a:lnTo>
                    <a:pt x="51477" y="184867"/>
                  </a:lnTo>
                  <a:lnTo>
                    <a:pt x="70816" y="145448"/>
                  </a:lnTo>
                  <a:lnTo>
                    <a:pt x="97535" y="110203"/>
                  </a:lnTo>
                  <a:lnTo>
                    <a:pt x="131175" y="80350"/>
                  </a:lnTo>
                  <a:lnTo>
                    <a:pt x="171274" y="57108"/>
                  </a:lnTo>
                  <a:lnTo>
                    <a:pt x="215210" y="42334"/>
                  </a:lnTo>
                  <a:lnTo>
                    <a:pt x="259843" y="36777"/>
                  </a:lnTo>
                  <a:lnTo>
                    <a:pt x="399666" y="36777"/>
                  </a:lnTo>
                  <a:lnTo>
                    <a:pt x="380376" y="25459"/>
                  </a:lnTo>
                  <a:lnTo>
                    <a:pt x="337928" y="9456"/>
                  </a:lnTo>
                  <a:lnTo>
                    <a:pt x="293261" y="844"/>
                  </a:lnTo>
                  <a:lnTo>
                    <a:pt x="247370" y="0"/>
                  </a:lnTo>
                  <a:close/>
                </a:path>
                <a:path w="621029" h="531495">
                  <a:moveTo>
                    <a:pt x="399666" y="36777"/>
                  </a:moveTo>
                  <a:lnTo>
                    <a:pt x="259843" y="36777"/>
                  </a:lnTo>
                  <a:lnTo>
                    <a:pt x="303956" y="39978"/>
                  </a:lnTo>
                  <a:lnTo>
                    <a:pt x="346330" y="51477"/>
                  </a:lnTo>
                  <a:lnTo>
                    <a:pt x="385748" y="70817"/>
                  </a:lnTo>
                  <a:lnTo>
                    <a:pt x="420993" y="97536"/>
                  </a:lnTo>
                  <a:lnTo>
                    <a:pt x="450847" y="131178"/>
                  </a:lnTo>
                  <a:lnTo>
                    <a:pt x="474093" y="171281"/>
                  </a:lnTo>
                  <a:lnTo>
                    <a:pt x="488867" y="215213"/>
                  </a:lnTo>
                  <a:lnTo>
                    <a:pt x="494425" y="259843"/>
                  </a:lnTo>
                  <a:lnTo>
                    <a:pt x="491224" y="303953"/>
                  </a:lnTo>
                  <a:lnTo>
                    <a:pt x="479724" y="346325"/>
                  </a:lnTo>
                  <a:lnTo>
                    <a:pt x="460385" y="385743"/>
                  </a:lnTo>
                  <a:lnTo>
                    <a:pt x="433665" y="420987"/>
                  </a:lnTo>
                  <a:lnTo>
                    <a:pt x="400024" y="450841"/>
                  </a:lnTo>
                  <a:lnTo>
                    <a:pt x="359920" y="474087"/>
                  </a:lnTo>
                  <a:lnTo>
                    <a:pt x="315985" y="488861"/>
                  </a:lnTo>
                  <a:lnTo>
                    <a:pt x="271353" y="494419"/>
                  </a:lnTo>
                  <a:lnTo>
                    <a:pt x="401169" y="494419"/>
                  </a:lnTo>
                  <a:lnTo>
                    <a:pt x="404496" y="492659"/>
                  </a:lnTo>
                  <a:lnTo>
                    <a:pt x="430975" y="474179"/>
                  </a:lnTo>
                  <a:lnTo>
                    <a:pt x="454642" y="452980"/>
                  </a:lnTo>
                  <a:lnTo>
                    <a:pt x="475389" y="429383"/>
                  </a:lnTo>
                  <a:lnTo>
                    <a:pt x="609534" y="429383"/>
                  </a:lnTo>
                  <a:lnTo>
                    <a:pt x="522290" y="335899"/>
                  </a:lnTo>
                  <a:lnTo>
                    <a:pt x="530499" y="291679"/>
                  </a:lnTo>
                  <a:lnTo>
                    <a:pt x="531111" y="246298"/>
                  </a:lnTo>
                  <a:lnTo>
                    <a:pt x="523763" y="200716"/>
                  </a:lnTo>
                  <a:lnTo>
                    <a:pt x="508091" y="155889"/>
                  </a:lnTo>
                  <a:lnTo>
                    <a:pt x="484464" y="114069"/>
                  </a:lnTo>
                  <a:lnTo>
                    <a:pt x="454639" y="78141"/>
                  </a:lnTo>
                  <a:lnTo>
                    <a:pt x="419612" y="48479"/>
                  </a:lnTo>
                  <a:lnTo>
                    <a:pt x="399666" y="36777"/>
                  </a:lnTo>
                  <a:close/>
                </a:path>
                <a:path w="621029" h="531495">
                  <a:moveTo>
                    <a:pt x="609534" y="429383"/>
                  </a:moveTo>
                  <a:lnTo>
                    <a:pt x="475389" y="429383"/>
                  </a:lnTo>
                  <a:lnTo>
                    <a:pt x="621007" y="441677"/>
                  </a:lnTo>
                  <a:lnTo>
                    <a:pt x="609534" y="429383"/>
                  </a:lnTo>
                  <a:close/>
                </a:path>
              </a:pathLst>
            </a:custGeom>
            <a:solidFill>
              <a:srgbClr val="505AFF"/>
            </a:solidFill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36" name="object 81">
              <a:extLst>
                <a:ext uri="{FF2B5EF4-FFF2-40B4-BE49-F238E27FC236}">
                  <a16:creationId xmlns:a16="http://schemas.microsoft.com/office/drawing/2014/main" id="{C31390B9-38CA-D0D1-0FF7-68F29AB1C388}"/>
                </a:ext>
              </a:extLst>
            </p:cNvPr>
            <p:cNvSpPr/>
            <p:nvPr/>
          </p:nvSpPr>
          <p:spPr>
            <a:xfrm>
              <a:off x="10443732" y="3006195"/>
              <a:ext cx="737521" cy="737521"/>
            </a:xfrm>
            <a:custGeom>
              <a:avLst/>
              <a:gdLst/>
              <a:ahLst/>
              <a:cxnLst/>
              <a:rect l="l" t="t" r="r" b="b"/>
              <a:pathLst>
                <a:path w="521334" h="521335">
                  <a:moveTo>
                    <a:pt x="260591" y="0"/>
                  </a:moveTo>
                  <a:lnTo>
                    <a:pt x="213814" y="4206"/>
                  </a:lnTo>
                  <a:lnTo>
                    <a:pt x="169761" y="16329"/>
                  </a:lnTo>
                  <a:lnTo>
                    <a:pt x="129174" y="35629"/>
                  </a:lnTo>
                  <a:lnTo>
                    <a:pt x="92796" y="61363"/>
                  </a:lnTo>
                  <a:lnTo>
                    <a:pt x="61368" y="92789"/>
                  </a:lnTo>
                  <a:lnTo>
                    <a:pt x="35632" y="129165"/>
                  </a:lnTo>
                  <a:lnTo>
                    <a:pt x="16331" y="169750"/>
                  </a:lnTo>
                  <a:lnTo>
                    <a:pt x="4201" y="213858"/>
                  </a:lnTo>
                  <a:lnTo>
                    <a:pt x="0" y="260578"/>
                  </a:lnTo>
                  <a:lnTo>
                    <a:pt x="4206" y="307358"/>
                  </a:lnTo>
                  <a:lnTo>
                    <a:pt x="16331" y="351411"/>
                  </a:lnTo>
                  <a:lnTo>
                    <a:pt x="35632" y="391997"/>
                  </a:lnTo>
                  <a:lnTo>
                    <a:pt x="61368" y="428373"/>
                  </a:lnTo>
                  <a:lnTo>
                    <a:pt x="92796" y="459798"/>
                  </a:lnTo>
                  <a:lnTo>
                    <a:pt x="129174" y="485530"/>
                  </a:lnTo>
                  <a:lnTo>
                    <a:pt x="169761" y="504828"/>
                  </a:lnTo>
                  <a:lnTo>
                    <a:pt x="213814" y="516951"/>
                  </a:lnTo>
                  <a:lnTo>
                    <a:pt x="260591" y="521157"/>
                  </a:lnTo>
                  <a:lnTo>
                    <a:pt x="307368" y="516951"/>
                  </a:lnTo>
                  <a:lnTo>
                    <a:pt x="351421" y="504828"/>
                  </a:lnTo>
                  <a:lnTo>
                    <a:pt x="376989" y="492671"/>
                  </a:lnTo>
                  <a:lnTo>
                    <a:pt x="260591" y="492671"/>
                  </a:lnTo>
                  <a:lnTo>
                    <a:pt x="213871" y="487947"/>
                  </a:lnTo>
                  <a:lnTo>
                    <a:pt x="170330" y="474405"/>
                  </a:lnTo>
                  <a:lnTo>
                    <a:pt x="130909" y="452983"/>
                  </a:lnTo>
                  <a:lnTo>
                    <a:pt x="96548" y="424621"/>
                  </a:lnTo>
                  <a:lnTo>
                    <a:pt x="68186" y="390259"/>
                  </a:lnTo>
                  <a:lnTo>
                    <a:pt x="46764" y="350839"/>
                  </a:lnTo>
                  <a:lnTo>
                    <a:pt x="33221" y="307298"/>
                  </a:lnTo>
                  <a:lnTo>
                    <a:pt x="28498" y="260578"/>
                  </a:lnTo>
                  <a:lnTo>
                    <a:pt x="33239" y="213802"/>
                  </a:lnTo>
                  <a:lnTo>
                    <a:pt x="46764" y="170318"/>
                  </a:lnTo>
                  <a:lnTo>
                    <a:pt x="68186" y="130897"/>
                  </a:lnTo>
                  <a:lnTo>
                    <a:pt x="96548" y="96535"/>
                  </a:lnTo>
                  <a:lnTo>
                    <a:pt x="130909" y="68174"/>
                  </a:lnTo>
                  <a:lnTo>
                    <a:pt x="170330" y="46751"/>
                  </a:lnTo>
                  <a:lnTo>
                    <a:pt x="213871" y="33209"/>
                  </a:lnTo>
                  <a:lnTo>
                    <a:pt x="260591" y="28486"/>
                  </a:lnTo>
                  <a:lnTo>
                    <a:pt x="376985" y="28486"/>
                  </a:lnTo>
                  <a:lnTo>
                    <a:pt x="351421" y="16329"/>
                  </a:lnTo>
                  <a:lnTo>
                    <a:pt x="307368" y="4206"/>
                  </a:lnTo>
                  <a:lnTo>
                    <a:pt x="260591" y="0"/>
                  </a:lnTo>
                  <a:close/>
                </a:path>
                <a:path w="521334" h="521335">
                  <a:moveTo>
                    <a:pt x="376985" y="28486"/>
                  </a:moveTo>
                  <a:lnTo>
                    <a:pt x="260591" y="28486"/>
                  </a:lnTo>
                  <a:lnTo>
                    <a:pt x="307307" y="33209"/>
                  </a:lnTo>
                  <a:lnTo>
                    <a:pt x="350844" y="46751"/>
                  </a:lnTo>
                  <a:lnTo>
                    <a:pt x="390263" y="68174"/>
                  </a:lnTo>
                  <a:lnTo>
                    <a:pt x="424622" y="96535"/>
                  </a:lnTo>
                  <a:lnTo>
                    <a:pt x="452983" y="130897"/>
                  </a:lnTo>
                  <a:lnTo>
                    <a:pt x="474405" y="170318"/>
                  </a:lnTo>
                  <a:lnTo>
                    <a:pt x="487948" y="213858"/>
                  </a:lnTo>
                  <a:lnTo>
                    <a:pt x="492671" y="260578"/>
                  </a:lnTo>
                  <a:lnTo>
                    <a:pt x="487929" y="307358"/>
                  </a:lnTo>
                  <a:lnTo>
                    <a:pt x="474405" y="350839"/>
                  </a:lnTo>
                  <a:lnTo>
                    <a:pt x="452983" y="390259"/>
                  </a:lnTo>
                  <a:lnTo>
                    <a:pt x="424622" y="424621"/>
                  </a:lnTo>
                  <a:lnTo>
                    <a:pt x="390263" y="452983"/>
                  </a:lnTo>
                  <a:lnTo>
                    <a:pt x="350844" y="474405"/>
                  </a:lnTo>
                  <a:lnTo>
                    <a:pt x="307307" y="487947"/>
                  </a:lnTo>
                  <a:lnTo>
                    <a:pt x="260591" y="492671"/>
                  </a:lnTo>
                  <a:lnTo>
                    <a:pt x="376989" y="492671"/>
                  </a:lnTo>
                  <a:lnTo>
                    <a:pt x="428385" y="459798"/>
                  </a:lnTo>
                  <a:lnTo>
                    <a:pt x="459813" y="428373"/>
                  </a:lnTo>
                  <a:lnTo>
                    <a:pt x="485549" y="391997"/>
                  </a:lnTo>
                  <a:lnTo>
                    <a:pt x="504851" y="351411"/>
                  </a:lnTo>
                  <a:lnTo>
                    <a:pt x="516981" y="307298"/>
                  </a:lnTo>
                  <a:lnTo>
                    <a:pt x="521182" y="260578"/>
                  </a:lnTo>
                  <a:lnTo>
                    <a:pt x="516976" y="213802"/>
                  </a:lnTo>
                  <a:lnTo>
                    <a:pt x="504851" y="169750"/>
                  </a:lnTo>
                  <a:lnTo>
                    <a:pt x="485549" y="129165"/>
                  </a:lnTo>
                  <a:lnTo>
                    <a:pt x="459813" y="92789"/>
                  </a:lnTo>
                  <a:lnTo>
                    <a:pt x="428385" y="61363"/>
                  </a:lnTo>
                  <a:lnTo>
                    <a:pt x="392007" y="35629"/>
                  </a:lnTo>
                  <a:lnTo>
                    <a:pt x="376985" y="28486"/>
                  </a:lnTo>
                  <a:close/>
                </a:path>
              </a:pathLst>
            </a:custGeom>
            <a:solidFill>
              <a:srgbClr val="505AFF"/>
            </a:solidFill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37" name="object 18">
              <a:extLst>
                <a:ext uri="{FF2B5EF4-FFF2-40B4-BE49-F238E27FC236}">
                  <a16:creationId xmlns:a16="http://schemas.microsoft.com/office/drawing/2014/main" id="{BD1CFA3C-0474-828A-706C-6518E898920A}"/>
                </a:ext>
              </a:extLst>
            </p:cNvPr>
            <p:cNvSpPr/>
            <p:nvPr/>
          </p:nvSpPr>
          <p:spPr>
            <a:xfrm>
              <a:off x="8036866" y="1618052"/>
              <a:ext cx="301781" cy="30179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38" name="object 22">
              <a:extLst>
                <a:ext uri="{FF2B5EF4-FFF2-40B4-BE49-F238E27FC236}">
                  <a16:creationId xmlns:a16="http://schemas.microsoft.com/office/drawing/2014/main" id="{A486A3D6-20F1-D1D5-4254-0090DF3FAFF3}"/>
                </a:ext>
              </a:extLst>
            </p:cNvPr>
            <p:cNvSpPr/>
            <p:nvPr/>
          </p:nvSpPr>
          <p:spPr>
            <a:xfrm>
              <a:off x="8352120" y="1861212"/>
              <a:ext cx="1354053" cy="1000148"/>
            </a:xfrm>
            <a:custGeom>
              <a:avLst/>
              <a:gdLst/>
              <a:ahLst/>
              <a:cxnLst/>
              <a:rect l="l" t="t" r="r" b="b"/>
              <a:pathLst>
                <a:path w="656589" h="293369">
                  <a:moveTo>
                    <a:pt x="656488" y="293369"/>
                  </a:moveTo>
                  <a:lnTo>
                    <a:pt x="0" y="0"/>
                  </a:lnTo>
                </a:path>
              </a:pathLst>
            </a:custGeom>
            <a:ln w="17995"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39" name="object 22">
              <a:extLst>
                <a:ext uri="{FF2B5EF4-FFF2-40B4-BE49-F238E27FC236}">
                  <a16:creationId xmlns:a16="http://schemas.microsoft.com/office/drawing/2014/main" id="{88E3BB9E-4D16-1018-E75E-2B3F453AED0F}"/>
                </a:ext>
              </a:extLst>
            </p:cNvPr>
            <p:cNvSpPr/>
            <p:nvPr/>
          </p:nvSpPr>
          <p:spPr>
            <a:xfrm flipH="1" flipV="1">
              <a:off x="6934183" y="1406985"/>
              <a:ext cx="1102683" cy="297332"/>
            </a:xfrm>
            <a:custGeom>
              <a:avLst/>
              <a:gdLst/>
              <a:ahLst/>
              <a:cxnLst/>
              <a:rect l="l" t="t" r="r" b="b"/>
              <a:pathLst>
                <a:path w="656589" h="293369">
                  <a:moveTo>
                    <a:pt x="656488" y="293369"/>
                  </a:moveTo>
                  <a:lnTo>
                    <a:pt x="0" y="0"/>
                  </a:lnTo>
                </a:path>
              </a:pathLst>
            </a:custGeom>
            <a:ln w="17995"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773A0077-E337-B7FC-FAC2-C6141A0E8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60" b="21546"/>
            <a:stretch/>
          </p:blipFill>
          <p:spPr>
            <a:xfrm>
              <a:off x="4628658" y="1087262"/>
              <a:ext cx="1033229" cy="1033229"/>
            </a:xfrm>
            <a:prstGeom prst="ellipse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3508110-E41F-F0EC-C8CC-89FE19E6746B}"/>
                </a:ext>
              </a:extLst>
            </p:cNvPr>
            <p:cNvSpPr/>
            <p:nvPr/>
          </p:nvSpPr>
          <p:spPr>
            <a:xfrm>
              <a:off x="7523604" y="1956120"/>
              <a:ext cx="875052" cy="5465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詹姆斯</a:t>
              </a:r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·</a:t>
              </a:r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焦耳</a:t>
              </a:r>
              <a:endParaRPr lang="en-US" altLang="zh-CN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r>
                <a:rPr 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James Joule</a:t>
              </a:r>
            </a:p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物理学家</a:t>
              </a:r>
              <a:endParaRPr lang="en-US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279DE331-2E81-EDDA-7FB3-54E4A2E25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2" t="-848" r="2923" b="24633"/>
            <a:stretch/>
          </p:blipFill>
          <p:spPr>
            <a:xfrm>
              <a:off x="7630093" y="926746"/>
              <a:ext cx="968908" cy="968908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</p:spPr>
        </p:pic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D66EC9D-7E69-E9D5-F796-993A6539171C}"/>
                </a:ext>
              </a:extLst>
            </p:cNvPr>
            <p:cNvSpPr/>
            <p:nvPr/>
          </p:nvSpPr>
          <p:spPr>
            <a:xfrm>
              <a:off x="4947619" y="2176881"/>
              <a:ext cx="121058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000" dirty="0" err="1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迈克尔·法拉第</a:t>
              </a:r>
              <a:endParaRPr lang="en-US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r>
                <a:rPr 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Michael Faraday</a:t>
              </a:r>
            </a:p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物理学家、化学家</a:t>
              </a:r>
              <a:endParaRPr lang="en-US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endParaRPr lang="en-US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D7F355AB-9613-5F19-3D6A-973A2C52F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60" b="19664"/>
            <a:stretch/>
          </p:blipFill>
          <p:spPr>
            <a:xfrm>
              <a:off x="6238519" y="1061443"/>
              <a:ext cx="647817" cy="647817"/>
            </a:xfrm>
            <a:prstGeom prst="ellipse">
              <a:avLst/>
            </a:prstGeom>
          </p:spPr>
        </p:pic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CFE369C-69C1-F546-8227-8F312D9155C6}"/>
                </a:ext>
              </a:extLst>
            </p:cNvPr>
            <p:cNvSpPr/>
            <p:nvPr/>
          </p:nvSpPr>
          <p:spPr>
            <a:xfrm>
              <a:off x="6255073" y="1761553"/>
              <a:ext cx="1101584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查尔斯</a:t>
              </a:r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·</a:t>
              </a:r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达尔文</a:t>
              </a:r>
              <a:endParaRPr lang="en-US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Charles </a:t>
              </a:r>
              <a:r>
                <a:rPr 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Darwin</a:t>
              </a:r>
            </a:p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生物学家</a:t>
              </a:r>
              <a:endParaRPr lang="en-US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C5A19D6E-CA89-DA80-958C-C8B032C69D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6" b="27620"/>
            <a:stretch/>
          </p:blipFill>
          <p:spPr bwMode="auto">
            <a:xfrm>
              <a:off x="4222693" y="2722148"/>
              <a:ext cx="871998" cy="87199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2A63B0B-4FEE-68C5-08BB-9F63663243C4}"/>
                </a:ext>
              </a:extLst>
            </p:cNvPr>
            <p:cNvSpPr/>
            <p:nvPr/>
          </p:nvSpPr>
          <p:spPr>
            <a:xfrm>
              <a:off x="4606360" y="3668330"/>
              <a:ext cx="1293823" cy="5465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阿尔伯特</a:t>
              </a:r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·</a:t>
              </a:r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爱因斯坦</a:t>
              </a:r>
              <a:endParaRPr lang="en-US" altLang="zh-CN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Albert Einstein</a:t>
              </a:r>
            </a:p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理论物理学家</a:t>
              </a:r>
              <a:endParaRPr lang="en-US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98155DD9-03C1-4B92-721C-CF1B8049C9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24" b="27029"/>
            <a:stretch/>
          </p:blipFill>
          <p:spPr>
            <a:xfrm>
              <a:off x="3386405" y="2155102"/>
              <a:ext cx="621799" cy="621799"/>
            </a:xfrm>
            <a:prstGeom prst="ellipse">
              <a:avLst/>
            </a:prstGeom>
          </p:spPr>
        </p:pic>
        <p:pic>
          <p:nvPicPr>
            <p:cNvPr id="49" name="Picture 8">
              <a:extLst>
                <a:ext uri="{FF2B5EF4-FFF2-40B4-BE49-F238E27FC236}">
                  <a16:creationId xmlns:a16="http://schemas.microsoft.com/office/drawing/2014/main" id="{27A34062-A85A-F3C8-9FC8-EF3D7BE63C1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" t="11247" r="-88" b="17269"/>
            <a:stretch/>
          </p:blipFill>
          <p:spPr bwMode="auto">
            <a:xfrm>
              <a:off x="3828484" y="4318715"/>
              <a:ext cx="751508" cy="751508"/>
            </a:xfrm>
            <a:prstGeom prst="ellipse">
              <a:avLst/>
            </a:prstGeom>
            <a:noFill/>
            <a:ln w="6350">
              <a:solidFill>
                <a:srgbClr val="C0C0C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220A0AA-32AF-CC4C-E070-0350121B89D8}"/>
                </a:ext>
              </a:extLst>
            </p:cNvPr>
            <p:cNvSpPr/>
            <p:nvPr/>
          </p:nvSpPr>
          <p:spPr>
            <a:xfrm>
              <a:off x="3410228" y="5296744"/>
              <a:ext cx="1175322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伯特兰</a:t>
              </a:r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·</a:t>
              </a:r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罗素</a:t>
              </a:r>
              <a:endParaRPr lang="en-US" altLang="zh-CN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r>
                <a:rPr 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Bertrand Russell</a:t>
              </a:r>
            </a:p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哲学家</a:t>
              </a:r>
              <a:endParaRPr lang="en-US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2FA32AB9-84D3-2E3A-A558-AA9390768A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44" b="25286"/>
            <a:stretch/>
          </p:blipFill>
          <p:spPr bwMode="auto">
            <a:xfrm>
              <a:off x="6890420" y="4745624"/>
              <a:ext cx="689437" cy="68943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C541D1E-F27C-2C77-D8F0-F4A4CA3B4F28}"/>
                </a:ext>
              </a:extLst>
            </p:cNvPr>
            <p:cNvSpPr/>
            <p:nvPr/>
          </p:nvSpPr>
          <p:spPr>
            <a:xfrm>
              <a:off x="7001198" y="5332907"/>
              <a:ext cx="1628972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艾伦</a:t>
              </a:r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·</a:t>
              </a:r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图灵</a:t>
              </a:r>
              <a:endParaRPr lang="en-US" altLang="zh-CN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r>
                <a:rPr 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Alan Turing</a:t>
              </a:r>
            </a:p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 数学家、计算机科学之父</a:t>
              </a:r>
              <a:endParaRPr lang="en-US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C3CBAC5-7F3E-411A-FCF8-7EA8D3A5BE85}"/>
                </a:ext>
              </a:extLst>
            </p:cNvPr>
            <p:cNvSpPr/>
            <p:nvPr/>
          </p:nvSpPr>
          <p:spPr>
            <a:xfrm>
              <a:off x="8562063" y="2349467"/>
              <a:ext cx="1059906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9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安德鲁</a:t>
              </a:r>
              <a:r>
                <a:rPr lang="en-US" altLang="zh-CN" sz="9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·</a:t>
              </a:r>
              <a:r>
                <a:rPr lang="zh-CN" altLang="en-US" sz="9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格尔曼</a:t>
              </a:r>
              <a:endParaRPr lang="en-US" altLang="zh-CN" sz="9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r>
                <a:rPr lang="en-US" sz="9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Andrew Gelman</a:t>
              </a:r>
            </a:p>
            <a:p>
              <a:pPr algn="ctr"/>
              <a:r>
                <a:rPr lang="zh-CN" altLang="en-US" sz="9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统计学家</a:t>
              </a:r>
              <a:endParaRPr lang="en-US" sz="9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</p:txBody>
        </p:sp>
        <p:pic>
          <p:nvPicPr>
            <p:cNvPr id="54" name="Picture 2">
              <a:extLst>
                <a:ext uri="{FF2B5EF4-FFF2-40B4-BE49-F238E27FC236}">
                  <a16:creationId xmlns:a16="http://schemas.microsoft.com/office/drawing/2014/main" id="{8101AD07-7DF9-FA43-770E-7273E95E579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89" t="19188" r="56296" b="44275"/>
            <a:stretch/>
          </p:blipFill>
          <p:spPr bwMode="auto">
            <a:xfrm>
              <a:off x="9438084" y="972576"/>
              <a:ext cx="1427875" cy="1427875"/>
            </a:xfrm>
            <a:prstGeom prst="ellipse">
              <a:avLst/>
            </a:prstGeom>
            <a:solidFill>
              <a:srgbClr val="FFFFFF"/>
            </a:solidFill>
          </p:spPr>
        </p:pic>
        <p:sp>
          <p:nvSpPr>
            <p:cNvPr id="55" name="object 18">
              <a:extLst>
                <a:ext uri="{FF2B5EF4-FFF2-40B4-BE49-F238E27FC236}">
                  <a16:creationId xmlns:a16="http://schemas.microsoft.com/office/drawing/2014/main" id="{1A7D9420-988B-A43C-FCF1-5AD489ED4D65}"/>
                </a:ext>
              </a:extLst>
            </p:cNvPr>
            <p:cNvSpPr/>
            <p:nvPr/>
          </p:nvSpPr>
          <p:spPr>
            <a:xfrm>
              <a:off x="9585495" y="2719715"/>
              <a:ext cx="301781" cy="30179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78EC0CE0-59C8-0469-8FA1-CC4B03A695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/>
            <a:srcRect t="12512" b="12512"/>
            <a:stretch/>
          </p:blipFill>
          <p:spPr>
            <a:xfrm>
              <a:off x="10488855" y="3044616"/>
              <a:ext cx="660678" cy="660678"/>
            </a:xfrm>
            <a:prstGeom prst="ellipse">
              <a:avLst/>
            </a:prstGeom>
          </p:spPr>
        </p:pic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10AC48E-4B96-6387-1F99-375F7A3D7B05}"/>
                </a:ext>
              </a:extLst>
            </p:cNvPr>
            <p:cNvSpPr/>
            <p:nvPr/>
          </p:nvSpPr>
          <p:spPr>
            <a:xfrm>
              <a:off x="11002212" y="3525106"/>
              <a:ext cx="852416" cy="5465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约翰</a:t>
              </a:r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·</a:t>
              </a:r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哈蒂</a:t>
              </a:r>
              <a:endParaRPr lang="en-US" altLang="zh-CN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John Hattie</a:t>
              </a:r>
            </a:p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教育学家</a:t>
              </a:r>
              <a:endParaRPr lang="en-US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</p:txBody>
        </p:sp>
        <p:pic>
          <p:nvPicPr>
            <p:cNvPr id="58" name="Picture 4">
              <a:extLst>
                <a:ext uri="{FF2B5EF4-FFF2-40B4-BE49-F238E27FC236}">
                  <a16:creationId xmlns:a16="http://schemas.microsoft.com/office/drawing/2014/main" id="{211BDCD6-9AD9-B00D-0258-EBD7258AB0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35" t="16291" r="435" b="12713"/>
            <a:stretch/>
          </p:blipFill>
          <p:spPr bwMode="auto">
            <a:xfrm>
              <a:off x="8733341" y="5450541"/>
              <a:ext cx="593536" cy="593536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CE7684E2-C699-CA61-624D-E5EE66548959}"/>
                </a:ext>
              </a:extLst>
            </p:cNvPr>
            <p:cNvSpPr/>
            <p:nvPr/>
          </p:nvSpPr>
          <p:spPr>
            <a:xfrm>
              <a:off x="7964616" y="5988430"/>
              <a:ext cx="1164473" cy="5465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雅克</a:t>
              </a:r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·</a:t>
              </a:r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德里达</a:t>
              </a:r>
              <a:endParaRPr lang="en-US" altLang="zh-CN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Jacques Derrida</a:t>
              </a:r>
            </a:p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哲学家</a:t>
              </a:r>
              <a:endParaRPr lang="en-US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</p:txBody>
        </p:sp>
        <p:pic>
          <p:nvPicPr>
            <p:cNvPr id="60" name="Picture 8">
              <a:extLst>
                <a:ext uri="{FF2B5EF4-FFF2-40B4-BE49-F238E27FC236}">
                  <a16:creationId xmlns:a16="http://schemas.microsoft.com/office/drawing/2014/main" id="{AF6BE689-785B-FE79-3725-878B0CCB2A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699" t="33931" r="29501" b="33433"/>
            <a:stretch/>
          </p:blipFill>
          <p:spPr bwMode="auto">
            <a:xfrm>
              <a:off x="10177844" y="4661575"/>
              <a:ext cx="863801" cy="863801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7D89054-25D1-4830-E883-F0474BD7E994}"/>
                </a:ext>
              </a:extLst>
            </p:cNvPr>
            <p:cNvSpPr/>
            <p:nvPr/>
          </p:nvSpPr>
          <p:spPr>
            <a:xfrm>
              <a:off x="9943951" y="5601052"/>
              <a:ext cx="1358064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哈什德</a:t>
              </a:r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·</a:t>
              </a:r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巴迪夏</a:t>
              </a:r>
              <a:endParaRPr lang="en-US" altLang="zh-CN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Harshad </a:t>
              </a:r>
              <a:r>
                <a:rPr lang="en-US" altLang="zh-CN" sz="1000" dirty="0" err="1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Bhadeshia</a:t>
              </a:r>
              <a:endParaRPr lang="en-US" altLang="zh-CN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材料学家</a:t>
              </a:r>
              <a:endParaRPr lang="en-US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4B0D9C0F-02CC-9D20-F452-90BED845B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19" t="8437" r="1519" b="20941"/>
            <a:stretch/>
          </p:blipFill>
          <p:spPr>
            <a:xfrm>
              <a:off x="5103746" y="4560433"/>
              <a:ext cx="1181411" cy="1181411"/>
            </a:xfrm>
            <a:prstGeom prst="ellipse">
              <a:avLst/>
            </a:prstGeom>
          </p:spPr>
        </p:pic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468935E-FF42-B60D-3E29-835E20F9BC56}"/>
                </a:ext>
              </a:extLst>
            </p:cNvPr>
            <p:cNvSpPr/>
            <p:nvPr/>
          </p:nvSpPr>
          <p:spPr>
            <a:xfrm>
              <a:off x="6041084" y="5785953"/>
              <a:ext cx="954108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尼尔斯</a:t>
              </a:r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·</a:t>
              </a:r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玻尔</a:t>
              </a:r>
              <a:endParaRPr lang="en-US" altLang="zh-CN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  <a:p>
              <a:pPr algn="ctr"/>
              <a:r>
                <a: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Niels Bohr</a:t>
              </a:r>
            </a:p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rPr>
                <a:t>量子物理学家</a:t>
              </a:r>
              <a:endParaRPr lang="en-US" altLang="zh-CN" sz="1000" dirty="0">
                <a:solidFill>
                  <a:schemeClr val="bg1"/>
                </a:solidFill>
                <a:ea typeface="Source Han Sans CN Regular" panose="020B0500000000000000" pitchFamily="34" charset="-128"/>
              </a:endParaRP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F04603DB-1DF7-EE89-55E2-4FABCCF47191}"/>
                </a:ext>
              </a:extLst>
            </p:cNvPr>
            <p:cNvGrpSpPr/>
            <p:nvPr/>
          </p:nvGrpSpPr>
          <p:grpSpPr>
            <a:xfrm>
              <a:off x="35582" y="1683673"/>
              <a:ext cx="1906619" cy="1816574"/>
              <a:chOff x="477439" y="1317680"/>
              <a:chExt cx="1906619" cy="1816574"/>
            </a:xfrm>
          </p:grpSpPr>
          <p:sp>
            <p:nvSpPr>
              <p:cNvPr id="111" name="object 10">
                <a:extLst>
                  <a:ext uri="{FF2B5EF4-FFF2-40B4-BE49-F238E27FC236}">
                    <a16:creationId xmlns:a16="http://schemas.microsoft.com/office/drawing/2014/main" id="{4B87BF6C-95CD-DB8C-DC7A-98EF60DEEC30}"/>
                  </a:ext>
                </a:extLst>
              </p:cNvPr>
              <p:cNvSpPr/>
              <p:nvPr/>
            </p:nvSpPr>
            <p:spPr>
              <a:xfrm>
                <a:off x="695407" y="1317680"/>
                <a:ext cx="1599721" cy="1595413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dirty="0">
                  <a:ea typeface="Source Han Sans CN Regular" panose="020B0500000000000000" pitchFamily="34" charset="-128"/>
                </a:endParaRPr>
              </a:p>
            </p:txBody>
          </p: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1B130078-9BC3-DDCD-DF60-ADB57A77FC79}"/>
                  </a:ext>
                </a:extLst>
              </p:cNvPr>
              <p:cNvGrpSpPr/>
              <p:nvPr/>
            </p:nvGrpSpPr>
            <p:grpSpPr>
              <a:xfrm>
                <a:off x="477439" y="1562787"/>
                <a:ext cx="1906619" cy="1571467"/>
                <a:chOff x="477439" y="1562787"/>
                <a:chExt cx="1906619" cy="1571467"/>
              </a:xfrm>
            </p:grpSpPr>
            <p:pic>
              <p:nvPicPr>
                <p:cNvPr id="113" name="Picture 2">
                  <a:extLst>
                    <a:ext uri="{FF2B5EF4-FFF2-40B4-BE49-F238E27FC236}">
                      <a16:creationId xmlns:a16="http://schemas.microsoft.com/office/drawing/2014/main" id="{89C97F67-2F56-1227-A150-5D543C20014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2021" b="12021"/>
                <a:stretch/>
              </p:blipFill>
              <p:spPr bwMode="auto">
                <a:xfrm>
                  <a:off x="1045379" y="1609618"/>
                  <a:ext cx="871998" cy="871998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EB088879-E0BB-410D-1A34-A52357756253}"/>
                    </a:ext>
                  </a:extLst>
                </p:cNvPr>
                <p:cNvSpPr/>
                <p:nvPr/>
              </p:nvSpPr>
              <p:spPr>
                <a:xfrm>
                  <a:off x="477439" y="2587721"/>
                  <a:ext cx="1906619" cy="54653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卡塔林</a:t>
                  </a:r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·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卡里科</a:t>
                  </a:r>
                  <a:endPara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Katalin Kariko</a:t>
                  </a: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2023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年诺贝尔生理学或医学奖</a:t>
                  </a:r>
                  <a:endParaRPr lang="en-US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</p:txBody>
            </p:sp>
            <p:sp>
              <p:nvSpPr>
                <p:cNvPr id="115" name="object 21">
                  <a:extLst>
                    <a:ext uri="{FF2B5EF4-FFF2-40B4-BE49-F238E27FC236}">
                      <a16:creationId xmlns:a16="http://schemas.microsoft.com/office/drawing/2014/main" id="{6B8AC9A9-2D37-0EAB-DE03-D27DE2C9F627}"/>
                    </a:ext>
                  </a:extLst>
                </p:cNvPr>
                <p:cNvSpPr/>
                <p:nvPr/>
              </p:nvSpPr>
              <p:spPr>
                <a:xfrm>
                  <a:off x="992509" y="1562787"/>
                  <a:ext cx="982454" cy="982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50" h="463550">
                      <a:moveTo>
                        <a:pt x="231609" y="0"/>
                      </a:moveTo>
                      <a:lnTo>
                        <a:pt x="184990" y="4713"/>
                      </a:lnTo>
                      <a:lnTo>
                        <a:pt x="141542" y="18229"/>
                      </a:lnTo>
                      <a:lnTo>
                        <a:pt x="102203" y="39609"/>
                      </a:lnTo>
                      <a:lnTo>
                        <a:pt x="67913" y="67914"/>
                      </a:lnTo>
                      <a:lnTo>
                        <a:pt x="39608" y="102207"/>
                      </a:lnTo>
                      <a:lnTo>
                        <a:pt x="18229" y="141548"/>
                      </a:lnTo>
                      <a:lnTo>
                        <a:pt x="4713" y="184999"/>
                      </a:lnTo>
                      <a:lnTo>
                        <a:pt x="0" y="231622"/>
                      </a:lnTo>
                      <a:lnTo>
                        <a:pt x="4713" y="278241"/>
                      </a:lnTo>
                      <a:lnTo>
                        <a:pt x="18229" y="321689"/>
                      </a:lnTo>
                      <a:lnTo>
                        <a:pt x="39608" y="361028"/>
                      </a:lnTo>
                      <a:lnTo>
                        <a:pt x="67913" y="395319"/>
                      </a:lnTo>
                      <a:lnTo>
                        <a:pt x="102203" y="423623"/>
                      </a:lnTo>
                      <a:lnTo>
                        <a:pt x="141542" y="445002"/>
                      </a:lnTo>
                      <a:lnTo>
                        <a:pt x="184990" y="458518"/>
                      </a:lnTo>
                      <a:lnTo>
                        <a:pt x="231609" y="463232"/>
                      </a:lnTo>
                      <a:lnTo>
                        <a:pt x="278233" y="458518"/>
                      </a:lnTo>
                      <a:lnTo>
                        <a:pt x="321684" y="445002"/>
                      </a:lnTo>
                      <a:lnTo>
                        <a:pt x="334715" y="437921"/>
                      </a:lnTo>
                      <a:lnTo>
                        <a:pt x="231609" y="437921"/>
                      </a:lnTo>
                      <a:lnTo>
                        <a:pt x="184364" y="432463"/>
                      </a:lnTo>
                      <a:lnTo>
                        <a:pt x="140964" y="416921"/>
                      </a:lnTo>
                      <a:lnTo>
                        <a:pt x="102656" y="392542"/>
                      </a:lnTo>
                      <a:lnTo>
                        <a:pt x="70689" y="360575"/>
                      </a:lnTo>
                      <a:lnTo>
                        <a:pt x="46311" y="322268"/>
                      </a:lnTo>
                      <a:lnTo>
                        <a:pt x="30769" y="278867"/>
                      </a:lnTo>
                      <a:lnTo>
                        <a:pt x="25311" y="231622"/>
                      </a:lnTo>
                      <a:lnTo>
                        <a:pt x="30769" y="184372"/>
                      </a:lnTo>
                      <a:lnTo>
                        <a:pt x="46311" y="140969"/>
                      </a:lnTo>
                      <a:lnTo>
                        <a:pt x="70689" y="102659"/>
                      </a:lnTo>
                      <a:lnTo>
                        <a:pt x="102656" y="70690"/>
                      </a:lnTo>
                      <a:lnTo>
                        <a:pt x="140964" y="46311"/>
                      </a:lnTo>
                      <a:lnTo>
                        <a:pt x="184364" y="30769"/>
                      </a:lnTo>
                      <a:lnTo>
                        <a:pt x="231609" y="25311"/>
                      </a:lnTo>
                      <a:lnTo>
                        <a:pt x="334714" y="25311"/>
                      </a:lnTo>
                      <a:lnTo>
                        <a:pt x="321684" y="18229"/>
                      </a:lnTo>
                      <a:lnTo>
                        <a:pt x="278233" y="4713"/>
                      </a:lnTo>
                      <a:lnTo>
                        <a:pt x="231609" y="0"/>
                      </a:lnTo>
                      <a:close/>
                    </a:path>
                    <a:path w="463550" h="463550">
                      <a:moveTo>
                        <a:pt x="334714" y="25311"/>
                      </a:moveTo>
                      <a:lnTo>
                        <a:pt x="231609" y="25311"/>
                      </a:lnTo>
                      <a:lnTo>
                        <a:pt x="278859" y="30769"/>
                      </a:lnTo>
                      <a:lnTo>
                        <a:pt x="322263" y="46311"/>
                      </a:lnTo>
                      <a:lnTo>
                        <a:pt x="360573" y="70690"/>
                      </a:lnTo>
                      <a:lnTo>
                        <a:pt x="392541" y="102659"/>
                      </a:lnTo>
                      <a:lnTo>
                        <a:pt x="416920" y="140969"/>
                      </a:lnTo>
                      <a:lnTo>
                        <a:pt x="432463" y="184372"/>
                      </a:lnTo>
                      <a:lnTo>
                        <a:pt x="437921" y="231622"/>
                      </a:lnTo>
                      <a:lnTo>
                        <a:pt x="432463" y="278867"/>
                      </a:lnTo>
                      <a:lnTo>
                        <a:pt x="416920" y="322268"/>
                      </a:lnTo>
                      <a:lnTo>
                        <a:pt x="392541" y="360575"/>
                      </a:lnTo>
                      <a:lnTo>
                        <a:pt x="360573" y="392542"/>
                      </a:lnTo>
                      <a:lnTo>
                        <a:pt x="322263" y="416921"/>
                      </a:lnTo>
                      <a:lnTo>
                        <a:pt x="278859" y="432463"/>
                      </a:lnTo>
                      <a:lnTo>
                        <a:pt x="231609" y="437921"/>
                      </a:lnTo>
                      <a:lnTo>
                        <a:pt x="334715" y="437921"/>
                      </a:lnTo>
                      <a:lnTo>
                        <a:pt x="395317" y="395319"/>
                      </a:lnTo>
                      <a:lnTo>
                        <a:pt x="423622" y="361028"/>
                      </a:lnTo>
                      <a:lnTo>
                        <a:pt x="445002" y="321689"/>
                      </a:lnTo>
                      <a:lnTo>
                        <a:pt x="458518" y="278241"/>
                      </a:lnTo>
                      <a:lnTo>
                        <a:pt x="463232" y="231622"/>
                      </a:lnTo>
                      <a:lnTo>
                        <a:pt x="458518" y="184999"/>
                      </a:lnTo>
                      <a:lnTo>
                        <a:pt x="445002" y="141548"/>
                      </a:lnTo>
                      <a:lnTo>
                        <a:pt x="423622" y="102207"/>
                      </a:lnTo>
                      <a:lnTo>
                        <a:pt x="395317" y="67914"/>
                      </a:lnTo>
                      <a:lnTo>
                        <a:pt x="361025" y="39609"/>
                      </a:lnTo>
                      <a:lnTo>
                        <a:pt x="334714" y="25311"/>
                      </a:lnTo>
                      <a:close/>
                    </a:path>
                  </a:pathLst>
                </a:custGeom>
                <a:solidFill>
                  <a:srgbClr val="505AFF"/>
                </a:solidFill>
              </p:spPr>
              <p:txBody>
                <a:bodyPr wrap="square" lIns="0" tIns="0" rIns="0" bIns="0" rtlCol="0"/>
                <a:lstStyle/>
                <a:p>
                  <a:endParaRPr>
                    <a:ea typeface="Source Han Sans CN Regular" panose="020B0500000000000000" pitchFamily="34" charset="-128"/>
                  </a:endParaRPr>
                </a:p>
              </p:txBody>
            </p:sp>
          </p:grp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654F72FE-29C3-7BB1-275E-424913970F02}"/>
                </a:ext>
              </a:extLst>
            </p:cNvPr>
            <p:cNvGrpSpPr/>
            <p:nvPr/>
          </p:nvGrpSpPr>
          <p:grpSpPr>
            <a:xfrm>
              <a:off x="1505069" y="518084"/>
              <a:ext cx="1906619" cy="1859124"/>
              <a:chOff x="214600" y="3112229"/>
              <a:chExt cx="1906619" cy="1859124"/>
            </a:xfrm>
          </p:grpSpPr>
          <p:sp>
            <p:nvSpPr>
              <p:cNvPr id="106" name="object 10">
                <a:extLst>
                  <a:ext uri="{FF2B5EF4-FFF2-40B4-BE49-F238E27FC236}">
                    <a16:creationId xmlns:a16="http://schemas.microsoft.com/office/drawing/2014/main" id="{18C4C9C4-932E-A82F-7666-2885CBD2AFDB}"/>
                  </a:ext>
                </a:extLst>
              </p:cNvPr>
              <p:cNvSpPr/>
              <p:nvPr/>
            </p:nvSpPr>
            <p:spPr>
              <a:xfrm>
                <a:off x="432936" y="3112229"/>
                <a:ext cx="1599721" cy="1595412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A3DA8041-1817-C7E6-BB43-CA46A5B163FC}"/>
                  </a:ext>
                </a:extLst>
              </p:cNvPr>
              <p:cNvGrpSpPr/>
              <p:nvPr/>
            </p:nvGrpSpPr>
            <p:grpSpPr>
              <a:xfrm>
                <a:off x="214600" y="3395050"/>
                <a:ext cx="1906619" cy="1576303"/>
                <a:chOff x="214600" y="3395050"/>
                <a:chExt cx="1906619" cy="1576303"/>
              </a:xfrm>
            </p:grpSpPr>
            <p:pic>
              <p:nvPicPr>
                <p:cNvPr id="108" name="Picture 2">
                  <a:extLst>
                    <a:ext uri="{FF2B5EF4-FFF2-40B4-BE49-F238E27FC236}">
                      <a16:creationId xmlns:a16="http://schemas.microsoft.com/office/drawing/2014/main" id="{95F81F49-3884-F91E-E526-465BA8AB22E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17" b="717"/>
                <a:stretch/>
              </p:blipFill>
              <p:spPr bwMode="auto">
                <a:xfrm>
                  <a:off x="782541" y="3446717"/>
                  <a:ext cx="871998" cy="871998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46CEF29D-DBF7-6960-772E-38DFE229FF5D}"/>
                    </a:ext>
                  </a:extLst>
                </p:cNvPr>
                <p:cNvSpPr/>
                <p:nvPr/>
              </p:nvSpPr>
              <p:spPr>
                <a:xfrm>
                  <a:off x="214600" y="4424820"/>
                  <a:ext cx="1906619" cy="54653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德鲁</a:t>
                  </a:r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·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韦斯曼</a:t>
                  </a:r>
                  <a:endPara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Drew Weissman</a:t>
                  </a: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2023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年诺贝尔生理学或医学奖</a:t>
                  </a:r>
                  <a:endParaRPr lang="en-US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</p:txBody>
            </p:sp>
            <p:sp>
              <p:nvSpPr>
                <p:cNvPr id="110" name="object 21">
                  <a:extLst>
                    <a:ext uri="{FF2B5EF4-FFF2-40B4-BE49-F238E27FC236}">
                      <a16:creationId xmlns:a16="http://schemas.microsoft.com/office/drawing/2014/main" id="{58239B58-4A3D-9E5E-FF66-3D03C071D46E}"/>
                    </a:ext>
                  </a:extLst>
                </p:cNvPr>
                <p:cNvSpPr/>
                <p:nvPr/>
              </p:nvSpPr>
              <p:spPr>
                <a:xfrm>
                  <a:off x="727313" y="3395050"/>
                  <a:ext cx="982454" cy="982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50" h="463550">
                      <a:moveTo>
                        <a:pt x="231609" y="0"/>
                      </a:moveTo>
                      <a:lnTo>
                        <a:pt x="184990" y="4713"/>
                      </a:lnTo>
                      <a:lnTo>
                        <a:pt x="141542" y="18229"/>
                      </a:lnTo>
                      <a:lnTo>
                        <a:pt x="102203" y="39609"/>
                      </a:lnTo>
                      <a:lnTo>
                        <a:pt x="67913" y="67914"/>
                      </a:lnTo>
                      <a:lnTo>
                        <a:pt x="39608" y="102207"/>
                      </a:lnTo>
                      <a:lnTo>
                        <a:pt x="18229" y="141548"/>
                      </a:lnTo>
                      <a:lnTo>
                        <a:pt x="4713" y="184999"/>
                      </a:lnTo>
                      <a:lnTo>
                        <a:pt x="0" y="231622"/>
                      </a:lnTo>
                      <a:lnTo>
                        <a:pt x="4713" y="278241"/>
                      </a:lnTo>
                      <a:lnTo>
                        <a:pt x="18229" y="321689"/>
                      </a:lnTo>
                      <a:lnTo>
                        <a:pt x="39608" y="361028"/>
                      </a:lnTo>
                      <a:lnTo>
                        <a:pt x="67913" y="395319"/>
                      </a:lnTo>
                      <a:lnTo>
                        <a:pt x="102203" y="423623"/>
                      </a:lnTo>
                      <a:lnTo>
                        <a:pt x="141542" y="445002"/>
                      </a:lnTo>
                      <a:lnTo>
                        <a:pt x="184990" y="458518"/>
                      </a:lnTo>
                      <a:lnTo>
                        <a:pt x="231609" y="463232"/>
                      </a:lnTo>
                      <a:lnTo>
                        <a:pt x="278233" y="458518"/>
                      </a:lnTo>
                      <a:lnTo>
                        <a:pt x="321684" y="445002"/>
                      </a:lnTo>
                      <a:lnTo>
                        <a:pt x="334715" y="437921"/>
                      </a:lnTo>
                      <a:lnTo>
                        <a:pt x="231609" y="437921"/>
                      </a:lnTo>
                      <a:lnTo>
                        <a:pt x="184364" y="432463"/>
                      </a:lnTo>
                      <a:lnTo>
                        <a:pt x="140964" y="416921"/>
                      </a:lnTo>
                      <a:lnTo>
                        <a:pt x="102656" y="392542"/>
                      </a:lnTo>
                      <a:lnTo>
                        <a:pt x="70689" y="360575"/>
                      </a:lnTo>
                      <a:lnTo>
                        <a:pt x="46311" y="322268"/>
                      </a:lnTo>
                      <a:lnTo>
                        <a:pt x="30769" y="278867"/>
                      </a:lnTo>
                      <a:lnTo>
                        <a:pt x="25311" y="231622"/>
                      </a:lnTo>
                      <a:lnTo>
                        <a:pt x="30769" y="184372"/>
                      </a:lnTo>
                      <a:lnTo>
                        <a:pt x="46311" y="140969"/>
                      </a:lnTo>
                      <a:lnTo>
                        <a:pt x="70689" y="102659"/>
                      </a:lnTo>
                      <a:lnTo>
                        <a:pt x="102656" y="70690"/>
                      </a:lnTo>
                      <a:lnTo>
                        <a:pt x="140964" y="46311"/>
                      </a:lnTo>
                      <a:lnTo>
                        <a:pt x="184364" y="30769"/>
                      </a:lnTo>
                      <a:lnTo>
                        <a:pt x="231609" y="25311"/>
                      </a:lnTo>
                      <a:lnTo>
                        <a:pt x="334714" y="25311"/>
                      </a:lnTo>
                      <a:lnTo>
                        <a:pt x="321684" y="18229"/>
                      </a:lnTo>
                      <a:lnTo>
                        <a:pt x="278233" y="4713"/>
                      </a:lnTo>
                      <a:lnTo>
                        <a:pt x="231609" y="0"/>
                      </a:lnTo>
                      <a:close/>
                    </a:path>
                    <a:path w="463550" h="463550">
                      <a:moveTo>
                        <a:pt x="334714" y="25311"/>
                      </a:moveTo>
                      <a:lnTo>
                        <a:pt x="231609" y="25311"/>
                      </a:lnTo>
                      <a:lnTo>
                        <a:pt x="278859" y="30769"/>
                      </a:lnTo>
                      <a:lnTo>
                        <a:pt x="322263" y="46311"/>
                      </a:lnTo>
                      <a:lnTo>
                        <a:pt x="360573" y="70690"/>
                      </a:lnTo>
                      <a:lnTo>
                        <a:pt x="392541" y="102659"/>
                      </a:lnTo>
                      <a:lnTo>
                        <a:pt x="416920" y="140969"/>
                      </a:lnTo>
                      <a:lnTo>
                        <a:pt x="432463" y="184372"/>
                      </a:lnTo>
                      <a:lnTo>
                        <a:pt x="437921" y="231622"/>
                      </a:lnTo>
                      <a:lnTo>
                        <a:pt x="432463" y="278867"/>
                      </a:lnTo>
                      <a:lnTo>
                        <a:pt x="416920" y="322268"/>
                      </a:lnTo>
                      <a:lnTo>
                        <a:pt x="392541" y="360575"/>
                      </a:lnTo>
                      <a:lnTo>
                        <a:pt x="360573" y="392542"/>
                      </a:lnTo>
                      <a:lnTo>
                        <a:pt x="322263" y="416921"/>
                      </a:lnTo>
                      <a:lnTo>
                        <a:pt x="278859" y="432463"/>
                      </a:lnTo>
                      <a:lnTo>
                        <a:pt x="231609" y="437921"/>
                      </a:lnTo>
                      <a:lnTo>
                        <a:pt x="334715" y="437921"/>
                      </a:lnTo>
                      <a:lnTo>
                        <a:pt x="395317" y="395319"/>
                      </a:lnTo>
                      <a:lnTo>
                        <a:pt x="423622" y="361028"/>
                      </a:lnTo>
                      <a:lnTo>
                        <a:pt x="445002" y="321689"/>
                      </a:lnTo>
                      <a:lnTo>
                        <a:pt x="458518" y="278241"/>
                      </a:lnTo>
                      <a:lnTo>
                        <a:pt x="463232" y="231622"/>
                      </a:lnTo>
                      <a:lnTo>
                        <a:pt x="458518" y="184999"/>
                      </a:lnTo>
                      <a:lnTo>
                        <a:pt x="445002" y="141548"/>
                      </a:lnTo>
                      <a:lnTo>
                        <a:pt x="423622" y="102207"/>
                      </a:lnTo>
                      <a:lnTo>
                        <a:pt x="395317" y="67914"/>
                      </a:lnTo>
                      <a:lnTo>
                        <a:pt x="361025" y="39609"/>
                      </a:lnTo>
                      <a:lnTo>
                        <a:pt x="334714" y="25311"/>
                      </a:lnTo>
                      <a:close/>
                    </a:path>
                  </a:pathLst>
                </a:custGeom>
                <a:solidFill>
                  <a:srgbClr val="505AFF"/>
                </a:solidFill>
              </p:spPr>
              <p:txBody>
                <a:bodyPr wrap="square" lIns="0" tIns="0" rIns="0" bIns="0" rtlCol="0"/>
                <a:lstStyle/>
                <a:p>
                  <a:endParaRPr>
                    <a:ea typeface="Source Han Sans CN Regular" panose="020B0500000000000000" pitchFamily="34" charset="-128"/>
                  </a:endParaRPr>
                </a:p>
              </p:txBody>
            </p:sp>
          </p:grp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063280CE-5E7E-FA59-20D3-E858F37F31E5}"/>
                </a:ext>
              </a:extLst>
            </p:cNvPr>
            <p:cNvGrpSpPr/>
            <p:nvPr/>
          </p:nvGrpSpPr>
          <p:grpSpPr>
            <a:xfrm>
              <a:off x="262859" y="4096793"/>
              <a:ext cx="1624033" cy="1859124"/>
              <a:chOff x="1786874" y="4394566"/>
              <a:chExt cx="1624033" cy="1859124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020054D9-6603-7058-B861-4B362E89C5EA}"/>
                  </a:ext>
                </a:extLst>
              </p:cNvPr>
              <p:cNvGrpSpPr/>
              <p:nvPr/>
            </p:nvGrpSpPr>
            <p:grpSpPr>
              <a:xfrm>
                <a:off x="1786874" y="4394566"/>
                <a:ext cx="1624033" cy="1859124"/>
                <a:chOff x="1786874" y="4394566"/>
                <a:chExt cx="1624033" cy="1859124"/>
              </a:xfrm>
            </p:grpSpPr>
            <p:sp>
              <p:nvSpPr>
                <p:cNvPr id="103" name="object 10">
                  <a:extLst>
                    <a:ext uri="{FF2B5EF4-FFF2-40B4-BE49-F238E27FC236}">
                      <a16:creationId xmlns:a16="http://schemas.microsoft.com/office/drawing/2014/main" id="{445FD31B-DE27-F5A8-2D35-5218F5932ECA}"/>
                    </a:ext>
                  </a:extLst>
                </p:cNvPr>
                <p:cNvSpPr/>
                <p:nvPr/>
              </p:nvSpPr>
              <p:spPr>
                <a:xfrm>
                  <a:off x="1811186" y="4394566"/>
                  <a:ext cx="1599721" cy="1595412"/>
                </a:xfrm>
                <a:prstGeom prst="rect">
                  <a:avLst/>
                </a:prstGeom>
                <a:blipFill>
                  <a:blip r:embed="rId5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>
                    <a:ea typeface="Source Han Sans CN Regular" panose="020B0500000000000000" pitchFamily="34" charset="-128"/>
                  </a:endParaRPr>
                </a:p>
              </p:txBody>
            </p:sp>
            <p:pic>
              <p:nvPicPr>
                <p:cNvPr id="104" name="Picture 2">
                  <a:extLst>
                    <a:ext uri="{FF2B5EF4-FFF2-40B4-BE49-F238E27FC236}">
                      <a16:creationId xmlns:a16="http://schemas.microsoft.com/office/drawing/2014/main" id="{F4580931-2595-7D09-5E99-C0F125CB09D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0862" b="10862"/>
                <a:stretch/>
              </p:blipFill>
              <p:spPr bwMode="auto">
                <a:xfrm>
                  <a:off x="2160791" y="4729054"/>
                  <a:ext cx="871998" cy="871998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F8F8DE58-65F0-F659-7B09-646C23696605}"/>
                    </a:ext>
                  </a:extLst>
                </p:cNvPr>
                <p:cNvSpPr/>
                <p:nvPr/>
              </p:nvSpPr>
              <p:spPr>
                <a:xfrm>
                  <a:off x="1786874" y="5707157"/>
                  <a:ext cx="1518568" cy="54653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安妮</a:t>
                  </a:r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·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吕利耶</a:t>
                  </a:r>
                  <a:endPara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Anne L’Huillier</a:t>
                  </a: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2023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年诺贝尔物理学奖</a:t>
                  </a:r>
                  <a:endParaRPr lang="en-US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</p:txBody>
            </p:sp>
          </p:grpSp>
          <p:sp>
            <p:nvSpPr>
              <p:cNvPr id="102" name="object 21">
                <a:extLst>
                  <a:ext uri="{FF2B5EF4-FFF2-40B4-BE49-F238E27FC236}">
                    <a16:creationId xmlns:a16="http://schemas.microsoft.com/office/drawing/2014/main" id="{0AEDFBA9-B1F1-3F05-EFED-3CDB1DD300EF}"/>
                  </a:ext>
                </a:extLst>
              </p:cNvPr>
              <p:cNvSpPr/>
              <p:nvPr/>
            </p:nvSpPr>
            <p:spPr>
              <a:xfrm>
                <a:off x="2105563" y="4671651"/>
                <a:ext cx="982454" cy="982454"/>
              </a:xfrm>
              <a:custGeom>
                <a:avLst/>
                <a:gdLst/>
                <a:ahLst/>
                <a:cxnLst/>
                <a:rect l="l" t="t" r="r" b="b"/>
                <a:pathLst>
                  <a:path w="463550" h="463550">
                    <a:moveTo>
                      <a:pt x="231609" y="0"/>
                    </a:moveTo>
                    <a:lnTo>
                      <a:pt x="184990" y="4713"/>
                    </a:lnTo>
                    <a:lnTo>
                      <a:pt x="141542" y="18229"/>
                    </a:lnTo>
                    <a:lnTo>
                      <a:pt x="102203" y="39609"/>
                    </a:lnTo>
                    <a:lnTo>
                      <a:pt x="67913" y="67914"/>
                    </a:lnTo>
                    <a:lnTo>
                      <a:pt x="39608" y="102207"/>
                    </a:lnTo>
                    <a:lnTo>
                      <a:pt x="18229" y="141548"/>
                    </a:lnTo>
                    <a:lnTo>
                      <a:pt x="4713" y="184999"/>
                    </a:lnTo>
                    <a:lnTo>
                      <a:pt x="0" y="231622"/>
                    </a:lnTo>
                    <a:lnTo>
                      <a:pt x="4713" y="278241"/>
                    </a:lnTo>
                    <a:lnTo>
                      <a:pt x="18229" y="321689"/>
                    </a:lnTo>
                    <a:lnTo>
                      <a:pt x="39608" y="361028"/>
                    </a:lnTo>
                    <a:lnTo>
                      <a:pt x="67913" y="395319"/>
                    </a:lnTo>
                    <a:lnTo>
                      <a:pt x="102203" y="423623"/>
                    </a:lnTo>
                    <a:lnTo>
                      <a:pt x="141542" y="445002"/>
                    </a:lnTo>
                    <a:lnTo>
                      <a:pt x="184990" y="458518"/>
                    </a:lnTo>
                    <a:lnTo>
                      <a:pt x="231609" y="463232"/>
                    </a:lnTo>
                    <a:lnTo>
                      <a:pt x="278233" y="458518"/>
                    </a:lnTo>
                    <a:lnTo>
                      <a:pt x="321684" y="445002"/>
                    </a:lnTo>
                    <a:lnTo>
                      <a:pt x="334715" y="437921"/>
                    </a:lnTo>
                    <a:lnTo>
                      <a:pt x="231609" y="437921"/>
                    </a:lnTo>
                    <a:lnTo>
                      <a:pt x="184364" y="432463"/>
                    </a:lnTo>
                    <a:lnTo>
                      <a:pt x="140964" y="416921"/>
                    </a:lnTo>
                    <a:lnTo>
                      <a:pt x="102656" y="392542"/>
                    </a:lnTo>
                    <a:lnTo>
                      <a:pt x="70689" y="360575"/>
                    </a:lnTo>
                    <a:lnTo>
                      <a:pt x="46311" y="322268"/>
                    </a:lnTo>
                    <a:lnTo>
                      <a:pt x="30769" y="278867"/>
                    </a:lnTo>
                    <a:lnTo>
                      <a:pt x="25311" y="231622"/>
                    </a:lnTo>
                    <a:lnTo>
                      <a:pt x="30769" y="184372"/>
                    </a:lnTo>
                    <a:lnTo>
                      <a:pt x="46311" y="140969"/>
                    </a:lnTo>
                    <a:lnTo>
                      <a:pt x="70689" y="102659"/>
                    </a:lnTo>
                    <a:lnTo>
                      <a:pt x="102656" y="70690"/>
                    </a:lnTo>
                    <a:lnTo>
                      <a:pt x="140964" y="46311"/>
                    </a:lnTo>
                    <a:lnTo>
                      <a:pt x="184364" y="30769"/>
                    </a:lnTo>
                    <a:lnTo>
                      <a:pt x="231609" y="25311"/>
                    </a:lnTo>
                    <a:lnTo>
                      <a:pt x="334714" y="25311"/>
                    </a:lnTo>
                    <a:lnTo>
                      <a:pt x="321684" y="18229"/>
                    </a:lnTo>
                    <a:lnTo>
                      <a:pt x="278233" y="4713"/>
                    </a:lnTo>
                    <a:lnTo>
                      <a:pt x="231609" y="0"/>
                    </a:lnTo>
                    <a:close/>
                  </a:path>
                  <a:path w="463550" h="463550">
                    <a:moveTo>
                      <a:pt x="334714" y="25311"/>
                    </a:moveTo>
                    <a:lnTo>
                      <a:pt x="231609" y="25311"/>
                    </a:lnTo>
                    <a:lnTo>
                      <a:pt x="278859" y="30769"/>
                    </a:lnTo>
                    <a:lnTo>
                      <a:pt x="322263" y="46311"/>
                    </a:lnTo>
                    <a:lnTo>
                      <a:pt x="360573" y="70690"/>
                    </a:lnTo>
                    <a:lnTo>
                      <a:pt x="392541" y="102659"/>
                    </a:lnTo>
                    <a:lnTo>
                      <a:pt x="416920" y="140969"/>
                    </a:lnTo>
                    <a:lnTo>
                      <a:pt x="432463" y="184372"/>
                    </a:lnTo>
                    <a:lnTo>
                      <a:pt x="437921" y="231622"/>
                    </a:lnTo>
                    <a:lnTo>
                      <a:pt x="432463" y="278867"/>
                    </a:lnTo>
                    <a:lnTo>
                      <a:pt x="416920" y="322268"/>
                    </a:lnTo>
                    <a:lnTo>
                      <a:pt x="392541" y="360575"/>
                    </a:lnTo>
                    <a:lnTo>
                      <a:pt x="360573" y="392542"/>
                    </a:lnTo>
                    <a:lnTo>
                      <a:pt x="322263" y="416921"/>
                    </a:lnTo>
                    <a:lnTo>
                      <a:pt x="278859" y="432463"/>
                    </a:lnTo>
                    <a:lnTo>
                      <a:pt x="231609" y="437921"/>
                    </a:lnTo>
                    <a:lnTo>
                      <a:pt x="334715" y="437921"/>
                    </a:lnTo>
                    <a:lnTo>
                      <a:pt x="395317" y="395319"/>
                    </a:lnTo>
                    <a:lnTo>
                      <a:pt x="423622" y="361028"/>
                    </a:lnTo>
                    <a:lnTo>
                      <a:pt x="445002" y="321689"/>
                    </a:lnTo>
                    <a:lnTo>
                      <a:pt x="458518" y="278241"/>
                    </a:lnTo>
                    <a:lnTo>
                      <a:pt x="463232" y="231622"/>
                    </a:lnTo>
                    <a:lnTo>
                      <a:pt x="458518" y="184999"/>
                    </a:lnTo>
                    <a:lnTo>
                      <a:pt x="445002" y="141548"/>
                    </a:lnTo>
                    <a:lnTo>
                      <a:pt x="423622" y="102207"/>
                    </a:lnTo>
                    <a:lnTo>
                      <a:pt x="395317" y="67914"/>
                    </a:lnTo>
                    <a:lnTo>
                      <a:pt x="361025" y="39609"/>
                    </a:lnTo>
                    <a:lnTo>
                      <a:pt x="334714" y="25311"/>
                    </a:lnTo>
                    <a:close/>
                  </a:path>
                </a:pathLst>
              </a:custGeom>
              <a:solidFill>
                <a:srgbClr val="505AFF"/>
              </a:solid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8C166C23-31C3-B5F4-21DB-C3CF1130B853}"/>
                </a:ext>
              </a:extLst>
            </p:cNvPr>
            <p:cNvGrpSpPr/>
            <p:nvPr/>
          </p:nvGrpSpPr>
          <p:grpSpPr>
            <a:xfrm>
              <a:off x="1571718" y="3001999"/>
              <a:ext cx="1624030" cy="1859124"/>
              <a:chOff x="239373" y="4535358"/>
              <a:chExt cx="1624030" cy="1859124"/>
            </a:xfrm>
          </p:grpSpPr>
          <p:sp>
            <p:nvSpPr>
              <p:cNvPr id="97" name="object 10">
                <a:extLst>
                  <a:ext uri="{FF2B5EF4-FFF2-40B4-BE49-F238E27FC236}">
                    <a16:creationId xmlns:a16="http://schemas.microsoft.com/office/drawing/2014/main" id="{E95D94FC-65D5-743D-4E8E-841406CB2949}"/>
                  </a:ext>
                </a:extLst>
              </p:cNvPr>
              <p:cNvSpPr/>
              <p:nvPr/>
            </p:nvSpPr>
            <p:spPr>
              <a:xfrm>
                <a:off x="263682" y="4535358"/>
                <a:ext cx="1599721" cy="1595412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  <p:pic>
            <p:nvPicPr>
              <p:cNvPr id="98" name="Picture 2">
                <a:extLst>
                  <a:ext uri="{FF2B5EF4-FFF2-40B4-BE49-F238E27FC236}">
                    <a16:creationId xmlns:a16="http://schemas.microsoft.com/office/drawing/2014/main" id="{1CEBEC76-6EFC-BDBF-4B4B-E9B17504872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08" r="9008"/>
              <a:stretch/>
            </p:blipFill>
            <p:spPr bwMode="auto">
              <a:xfrm>
                <a:off x="613287" y="4869846"/>
                <a:ext cx="871998" cy="87199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D3C201DC-4D4B-05DC-7F0B-1F9A8CA9A0F2}"/>
                  </a:ext>
                </a:extLst>
              </p:cNvPr>
              <p:cNvSpPr/>
              <p:nvPr/>
            </p:nvSpPr>
            <p:spPr>
              <a:xfrm>
                <a:off x="239373" y="5847949"/>
                <a:ext cx="1518569" cy="546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CN" altLang="en-US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rPr>
                  <a:t>克劳迪娅</a:t>
                </a:r>
                <a:r>
                  <a: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rPr>
                  <a:t>·</a:t>
                </a:r>
                <a:r>
                  <a:rPr lang="zh-CN" altLang="en-US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rPr>
                  <a:t>戈尔丁</a:t>
                </a:r>
                <a:endParaRPr lang="en-US" altLang="zh-CN" sz="1000" dirty="0">
                  <a:solidFill>
                    <a:schemeClr val="bg1"/>
                  </a:solidFill>
                  <a:ea typeface="Source Han Sans CN Regular" panose="020B0500000000000000" pitchFamily="34" charset="-128"/>
                </a:endParaRPr>
              </a:p>
              <a:p>
                <a:pPr algn="ctr"/>
                <a:r>
                  <a: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rPr>
                  <a:t>Claudia Goldin</a:t>
                </a:r>
              </a:p>
              <a:p>
                <a:pPr algn="ctr"/>
                <a:r>
                  <a: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rPr>
                  <a:t>2023</a:t>
                </a:r>
                <a:r>
                  <a:rPr lang="zh-CN" altLang="en-US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rPr>
                  <a:t>年诺贝尔经济学奖</a:t>
                </a:r>
                <a:endParaRPr lang="en-US" sz="1000" dirty="0">
                  <a:solidFill>
                    <a:schemeClr val="bg1"/>
                  </a:solidFill>
                  <a:ea typeface="Source Han Sans CN Regular" panose="020B0500000000000000" pitchFamily="34" charset="-128"/>
                </a:endParaRPr>
              </a:p>
            </p:txBody>
          </p:sp>
          <p:sp>
            <p:nvSpPr>
              <p:cNvPr id="100" name="object 21">
                <a:extLst>
                  <a:ext uri="{FF2B5EF4-FFF2-40B4-BE49-F238E27FC236}">
                    <a16:creationId xmlns:a16="http://schemas.microsoft.com/office/drawing/2014/main" id="{46B6BF6A-85D4-A2C1-B554-1C1027897FEC}"/>
                  </a:ext>
                </a:extLst>
              </p:cNvPr>
              <p:cNvSpPr/>
              <p:nvPr/>
            </p:nvSpPr>
            <p:spPr>
              <a:xfrm>
                <a:off x="558059" y="4812443"/>
                <a:ext cx="982454" cy="982454"/>
              </a:xfrm>
              <a:custGeom>
                <a:avLst/>
                <a:gdLst/>
                <a:ahLst/>
                <a:cxnLst/>
                <a:rect l="l" t="t" r="r" b="b"/>
                <a:pathLst>
                  <a:path w="463550" h="463550">
                    <a:moveTo>
                      <a:pt x="231609" y="0"/>
                    </a:moveTo>
                    <a:lnTo>
                      <a:pt x="184990" y="4713"/>
                    </a:lnTo>
                    <a:lnTo>
                      <a:pt x="141542" y="18229"/>
                    </a:lnTo>
                    <a:lnTo>
                      <a:pt x="102203" y="39609"/>
                    </a:lnTo>
                    <a:lnTo>
                      <a:pt x="67913" y="67914"/>
                    </a:lnTo>
                    <a:lnTo>
                      <a:pt x="39608" y="102207"/>
                    </a:lnTo>
                    <a:lnTo>
                      <a:pt x="18229" y="141548"/>
                    </a:lnTo>
                    <a:lnTo>
                      <a:pt x="4713" y="184999"/>
                    </a:lnTo>
                    <a:lnTo>
                      <a:pt x="0" y="231622"/>
                    </a:lnTo>
                    <a:lnTo>
                      <a:pt x="4713" y="278241"/>
                    </a:lnTo>
                    <a:lnTo>
                      <a:pt x="18229" y="321689"/>
                    </a:lnTo>
                    <a:lnTo>
                      <a:pt x="39608" y="361028"/>
                    </a:lnTo>
                    <a:lnTo>
                      <a:pt x="67913" y="395319"/>
                    </a:lnTo>
                    <a:lnTo>
                      <a:pt x="102203" y="423623"/>
                    </a:lnTo>
                    <a:lnTo>
                      <a:pt x="141542" y="445002"/>
                    </a:lnTo>
                    <a:lnTo>
                      <a:pt x="184990" y="458518"/>
                    </a:lnTo>
                    <a:lnTo>
                      <a:pt x="231609" y="463232"/>
                    </a:lnTo>
                    <a:lnTo>
                      <a:pt x="278233" y="458518"/>
                    </a:lnTo>
                    <a:lnTo>
                      <a:pt x="321684" y="445002"/>
                    </a:lnTo>
                    <a:lnTo>
                      <a:pt x="334715" y="437921"/>
                    </a:lnTo>
                    <a:lnTo>
                      <a:pt x="231609" y="437921"/>
                    </a:lnTo>
                    <a:lnTo>
                      <a:pt x="184364" y="432463"/>
                    </a:lnTo>
                    <a:lnTo>
                      <a:pt x="140964" y="416921"/>
                    </a:lnTo>
                    <a:lnTo>
                      <a:pt x="102656" y="392542"/>
                    </a:lnTo>
                    <a:lnTo>
                      <a:pt x="70689" y="360575"/>
                    </a:lnTo>
                    <a:lnTo>
                      <a:pt x="46311" y="322268"/>
                    </a:lnTo>
                    <a:lnTo>
                      <a:pt x="30769" y="278867"/>
                    </a:lnTo>
                    <a:lnTo>
                      <a:pt x="25311" y="231622"/>
                    </a:lnTo>
                    <a:lnTo>
                      <a:pt x="30769" y="184372"/>
                    </a:lnTo>
                    <a:lnTo>
                      <a:pt x="46311" y="140969"/>
                    </a:lnTo>
                    <a:lnTo>
                      <a:pt x="70689" y="102659"/>
                    </a:lnTo>
                    <a:lnTo>
                      <a:pt x="102656" y="70690"/>
                    </a:lnTo>
                    <a:lnTo>
                      <a:pt x="140964" y="46311"/>
                    </a:lnTo>
                    <a:lnTo>
                      <a:pt x="184364" y="30769"/>
                    </a:lnTo>
                    <a:lnTo>
                      <a:pt x="231609" y="25311"/>
                    </a:lnTo>
                    <a:lnTo>
                      <a:pt x="334714" y="25311"/>
                    </a:lnTo>
                    <a:lnTo>
                      <a:pt x="321684" y="18229"/>
                    </a:lnTo>
                    <a:lnTo>
                      <a:pt x="278233" y="4713"/>
                    </a:lnTo>
                    <a:lnTo>
                      <a:pt x="231609" y="0"/>
                    </a:lnTo>
                    <a:close/>
                  </a:path>
                  <a:path w="463550" h="463550">
                    <a:moveTo>
                      <a:pt x="334714" y="25311"/>
                    </a:moveTo>
                    <a:lnTo>
                      <a:pt x="231609" y="25311"/>
                    </a:lnTo>
                    <a:lnTo>
                      <a:pt x="278859" y="30769"/>
                    </a:lnTo>
                    <a:lnTo>
                      <a:pt x="322263" y="46311"/>
                    </a:lnTo>
                    <a:lnTo>
                      <a:pt x="360573" y="70690"/>
                    </a:lnTo>
                    <a:lnTo>
                      <a:pt x="392541" y="102659"/>
                    </a:lnTo>
                    <a:lnTo>
                      <a:pt x="416920" y="140969"/>
                    </a:lnTo>
                    <a:lnTo>
                      <a:pt x="432463" y="184372"/>
                    </a:lnTo>
                    <a:lnTo>
                      <a:pt x="437921" y="231622"/>
                    </a:lnTo>
                    <a:lnTo>
                      <a:pt x="432463" y="278867"/>
                    </a:lnTo>
                    <a:lnTo>
                      <a:pt x="416920" y="322268"/>
                    </a:lnTo>
                    <a:lnTo>
                      <a:pt x="392541" y="360575"/>
                    </a:lnTo>
                    <a:lnTo>
                      <a:pt x="360573" y="392542"/>
                    </a:lnTo>
                    <a:lnTo>
                      <a:pt x="322263" y="416921"/>
                    </a:lnTo>
                    <a:lnTo>
                      <a:pt x="278859" y="432463"/>
                    </a:lnTo>
                    <a:lnTo>
                      <a:pt x="231609" y="437921"/>
                    </a:lnTo>
                    <a:lnTo>
                      <a:pt x="334715" y="437921"/>
                    </a:lnTo>
                    <a:lnTo>
                      <a:pt x="395317" y="395319"/>
                    </a:lnTo>
                    <a:lnTo>
                      <a:pt x="423622" y="361028"/>
                    </a:lnTo>
                    <a:lnTo>
                      <a:pt x="445002" y="321689"/>
                    </a:lnTo>
                    <a:lnTo>
                      <a:pt x="458518" y="278241"/>
                    </a:lnTo>
                    <a:lnTo>
                      <a:pt x="463232" y="231622"/>
                    </a:lnTo>
                    <a:lnTo>
                      <a:pt x="458518" y="184999"/>
                    </a:lnTo>
                    <a:lnTo>
                      <a:pt x="445002" y="141548"/>
                    </a:lnTo>
                    <a:lnTo>
                      <a:pt x="423622" y="102207"/>
                    </a:lnTo>
                    <a:lnTo>
                      <a:pt x="395317" y="67914"/>
                    </a:lnTo>
                    <a:lnTo>
                      <a:pt x="361025" y="39609"/>
                    </a:lnTo>
                    <a:lnTo>
                      <a:pt x="334714" y="25311"/>
                    </a:lnTo>
                    <a:close/>
                  </a:path>
                </a:pathLst>
              </a:custGeom>
              <a:solidFill>
                <a:srgbClr val="505AFF"/>
              </a:solid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C4E05E2C-47B7-138C-231A-444981EA9BA9}"/>
                </a:ext>
              </a:extLst>
            </p:cNvPr>
            <p:cNvGrpSpPr/>
            <p:nvPr/>
          </p:nvGrpSpPr>
          <p:grpSpPr>
            <a:xfrm>
              <a:off x="1914541" y="4678275"/>
              <a:ext cx="1624031" cy="1859124"/>
              <a:chOff x="2148805" y="5054934"/>
              <a:chExt cx="1624031" cy="1859124"/>
            </a:xfrm>
          </p:grpSpPr>
          <p:sp>
            <p:nvSpPr>
              <p:cNvPr id="92" name="object 10">
                <a:extLst>
                  <a:ext uri="{FF2B5EF4-FFF2-40B4-BE49-F238E27FC236}">
                    <a16:creationId xmlns:a16="http://schemas.microsoft.com/office/drawing/2014/main" id="{4403F8F7-2A43-5F76-A8AF-8B77D06EB416}"/>
                  </a:ext>
                </a:extLst>
              </p:cNvPr>
              <p:cNvSpPr/>
              <p:nvPr/>
            </p:nvSpPr>
            <p:spPr>
              <a:xfrm>
                <a:off x="2173115" y="5054934"/>
                <a:ext cx="1599721" cy="1595412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B362D401-5DEC-6E74-A451-EBF2CF27B9A9}"/>
                  </a:ext>
                </a:extLst>
              </p:cNvPr>
              <p:cNvGrpSpPr/>
              <p:nvPr/>
            </p:nvGrpSpPr>
            <p:grpSpPr>
              <a:xfrm>
                <a:off x="2148805" y="5332019"/>
                <a:ext cx="1518569" cy="1582039"/>
                <a:chOff x="2148805" y="5332019"/>
                <a:chExt cx="1518569" cy="1582039"/>
              </a:xfrm>
            </p:grpSpPr>
            <p:pic>
              <p:nvPicPr>
                <p:cNvPr id="94" name="Picture 2">
                  <a:extLst>
                    <a:ext uri="{FF2B5EF4-FFF2-40B4-BE49-F238E27FC236}">
                      <a16:creationId xmlns:a16="http://schemas.microsoft.com/office/drawing/2014/main" id="{EB4F39A7-AED3-EEAC-FD58-47A52053BCB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607" b="2607"/>
                <a:stretch/>
              </p:blipFill>
              <p:spPr bwMode="auto">
                <a:xfrm>
                  <a:off x="2522720" y="5389422"/>
                  <a:ext cx="871998" cy="871998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C2F47C54-B41A-F566-FBD5-02DBB6379162}"/>
                    </a:ext>
                  </a:extLst>
                </p:cNvPr>
                <p:cNvSpPr/>
                <p:nvPr/>
              </p:nvSpPr>
              <p:spPr>
                <a:xfrm>
                  <a:off x="2148805" y="6367525"/>
                  <a:ext cx="1518569" cy="54653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菲利普</a:t>
                  </a:r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·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迪布维格</a:t>
                  </a:r>
                  <a:endPara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Philip H. </a:t>
                  </a:r>
                  <a:r>
                    <a:rPr lang="en-US" altLang="zh-CN" sz="1000" dirty="0" err="1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Dybvig</a:t>
                  </a:r>
                  <a:endPara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2022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年诺贝尔经济学奖</a:t>
                  </a:r>
                  <a:endParaRPr lang="en-US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</p:txBody>
            </p:sp>
            <p:sp>
              <p:nvSpPr>
                <p:cNvPr id="96" name="object 21">
                  <a:extLst>
                    <a:ext uri="{FF2B5EF4-FFF2-40B4-BE49-F238E27FC236}">
                      <a16:creationId xmlns:a16="http://schemas.microsoft.com/office/drawing/2014/main" id="{93374655-C2FF-1708-A219-30E85D73176C}"/>
                    </a:ext>
                  </a:extLst>
                </p:cNvPr>
                <p:cNvSpPr/>
                <p:nvPr/>
              </p:nvSpPr>
              <p:spPr>
                <a:xfrm>
                  <a:off x="2467492" y="5332019"/>
                  <a:ext cx="982454" cy="982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50" h="463550">
                      <a:moveTo>
                        <a:pt x="231609" y="0"/>
                      </a:moveTo>
                      <a:lnTo>
                        <a:pt x="184990" y="4713"/>
                      </a:lnTo>
                      <a:lnTo>
                        <a:pt x="141542" y="18229"/>
                      </a:lnTo>
                      <a:lnTo>
                        <a:pt x="102203" y="39609"/>
                      </a:lnTo>
                      <a:lnTo>
                        <a:pt x="67913" y="67914"/>
                      </a:lnTo>
                      <a:lnTo>
                        <a:pt x="39608" y="102207"/>
                      </a:lnTo>
                      <a:lnTo>
                        <a:pt x="18229" y="141548"/>
                      </a:lnTo>
                      <a:lnTo>
                        <a:pt x="4713" y="184999"/>
                      </a:lnTo>
                      <a:lnTo>
                        <a:pt x="0" y="231622"/>
                      </a:lnTo>
                      <a:lnTo>
                        <a:pt x="4713" y="278241"/>
                      </a:lnTo>
                      <a:lnTo>
                        <a:pt x="18229" y="321689"/>
                      </a:lnTo>
                      <a:lnTo>
                        <a:pt x="39608" y="361028"/>
                      </a:lnTo>
                      <a:lnTo>
                        <a:pt x="67913" y="395319"/>
                      </a:lnTo>
                      <a:lnTo>
                        <a:pt x="102203" y="423623"/>
                      </a:lnTo>
                      <a:lnTo>
                        <a:pt x="141542" y="445002"/>
                      </a:lnTo>
                      <a:lnTo>
                        <a:pt x="184990" y="458518"/>
                      </a:lnTo>
                      <a:lnTo>
                        <a:pt x="231609" y="463232"/>
                      </a:lnTo>
                      <a:lnTo>
                        <a:pt x="278233" y="458518"/>
                      </a:lnTo>
                      <a:lnTo>
                        <a:pt x="321684" y="445002"/>
                      </a:lnTo>
                      <a:lnTo>
                        <a:pt x="334715" y="437921"/>
                      </a:lnTo>
                      <a:lnTo>
                        <a:pt x="231609" y="437921"/>
                      </a:lnTo>
                      <a:lnTo>
                        <a:pt x="184364" y="432463"/>
                      </a:lnTo>
                      <a:lnTo>
                        <a:pt x="140964" y="416921"/>
                      </a:lnTo>
                      <a:lnTo>
                        <a:pt x="102656" y="392542"/>
                      </a:lnTo>
                      <a:lnTo>
                        <a:pt x="70689" y="360575"/>
                      </a:lnTo>
                      <a:lnTo>
                        <a:pt x="46311" y="322268"/>
                      </a:lnTo>
                      <a:lnTo>
                        <a:pt x="30769" y="278867"/>
                      </a:lnTo>
                      <a:lnTo>
                        <a:pt x="25311" y="231622"/>
                      </a:lnTo>
                      <a:lnTo>
                        <a:pt x="30769" y="184372"/>
                      </a:lnTo>
                      <a:lnTo>
                        <a:pt x="46311" y="140969"/>
                      </a:lnTo>
                      <a:lnTo>
                        <a:pt x="70689" y="102659"/>
                      </a:lnTo>
                      <a:lnTo>
                        <a:pt x="102656" y="70690"/>
                      </a:lnTo>
                      <a:lnTo>
                        <a:pt x="140964" y="46311"/>
                      </a:lnTo>
                      <a:lnTo>
                        <a:pt x="184364" y="30769"/>
                      </a:lnTo>
                      <a:lnTo>
                        <a:pt x="231609" y="25311"/>
                      </a:lnTo>
                      <a:lnTo>
                        <a:pt x="334714" y="25311"/>
                      </a:lnTo>
                      <a:lnTo>
                        <a:pt x="321684" y="18229"/>
                      </a:lnTo>
                      <a:lnTo>
                        <a:pt x="278233" y="4713"/>
                      </a:lnTo>
                      <a:lnTo>
                        <a:pt x="231609" y="0"/>
                      </a:lnTo>
                      <a:close/>
                    </a:path>
                    <a:path w="463550" h="463550">
                      <a:moveTo>
                        <a:pt x="334714" y="25311"/>
                      </a:moveTo>
                      <a:lnTo>
                        <a:pt x="231609" y="25311"/>
                      </a:lnTo>
                      <a:lnTo>
                        <a:pt x="278859" y="30769"/>
                      </a:lnTo>
                      <a:lnTo>
                        <a:pt x="322263" y="46311"/>
                      </a:lnTo>
                      <a:lnTo>
                        <a:pt x="360573" y="70690"/>
                      </a:lnTo>
                      <a:lnTo>
                        <a:pt x="392541" y="102659"/>
                      </a:lnTo>
                      <a:lnTo>
                        <a:pt x="416920" y="140969"/>
                      </a:lnTo>
                      <a:lnTo>
                        <a:pt x="432463" y="184372"/>
                      </a:lnTo>
                      <a:lnTo>
                        <a:pt x="437921" y="231622"/>
                      </a:lnTo>
                      <a:lnTo>
                        <a:pt x="432463" y="278867"/>
                      </a:lnTo>
                      <a:lnTo>
                        <a:pt x="416920" y="322268"/>
                      </a:lnTo>
                      <a:lnTo>
                        <a:pt x="392541" y="360575"/>
                      </a:lnTo>
                      <a:lnTo>
                        <a:pt x="360573" y="392542"/>
                      </a:lnTo>
                      <a:lnTo>
                        <a:pt x="322263" y="416921"/>
                      </a:lnTo>
                      <a:lnTo>
                        <a:pt x="278859" y="432463"/>
                      </a:lnTo>
                      <a:lnTo>
                        <a:pt x="231609" y="437921"/>
                      </a:lnTo>
                      <a:lnTo>
                        <a:pt x="334715" y="437921"/>
                      </a:lnTo>
                      <a:lnTo>
                        <a:pt x="395317" y="395319"/>
                      </a:lnTo>
                      <a:lnTo>
                        <a:pt x="423622" y="361028"/>
                      </a:lnTo>
                      <a:lnTo>
                        <a:pt x="445002" y="321689"/>
                      </a:lnTo>
                      <a:lnTo>
                        <a:pt x="458518" y="278241"/>
                      </a:lnTo>
                      <a:lnTo>
                        <a:pt x="463232" y="231622"/>
                      </a:lnTo>
                      <a:lnTo>
                        <a:pt x="458518" y="184999"/>
                      </a:lnTo>
                      <a:lnTo>
                        <a:pt x="445002" y="141548"/>
                      </a:lnTo>
                      <a:lnTo>
                        <a:pt x="423622" y="102207"/>
                      </a:lnTo>
                      <a:lnTo>
                        <a:pt x="395317" y="67914"/>
                      </a:lnTo>
                      <a:lnTo>
                        <a:pt x="361025" y="39609"/>
                      </a:lnTo>
                      <a:lnTo>
                        <a:pt x="334714" y="25311"/>
                      </a:lnTo>
                      <a:close/>
                    </a:path>
                  </a:pathLst>
                </a:custGeom>
                <a:solidFill>
                  <a:srgbClr val="505AFF"/>
                </a:solidFill>
              </p:spPr>
              <p:txBody>
                <a:bodyPr wrap="square" lIns="0" tIns="0" rIns="0" bIns="0" rtlCol="0"/>
                <a:lstStyle/>
                <a:p>
                  <a:endParaRPr>
                    <a:ea typeface="Source Han Sans CN Regular" panose="020B0500000000000000" pitchFamily="34" charset="-128"/>
                  </a:endParaRPr>
                </a:p>
              </p:txBody>
            </p:sp>
          </p:grp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B6C3AEF3-059B-FA7F-9995-C89D5C3011DC}"/>
                </a:ext>
              </a:extLst>
            </p:cNvPr>
            <p:cNvGrpSpPr/>
            <p:nvPr/>
          </p:nvGrpSpPr>
          <p:grpSpPr>
            <a:xfrm>
              <a:off x="9205524" y="2324521"/>
              <a:ext cx="1401461" cy="1629274"/>
              <a:chOff x="2073865" y="5054934"/>
              <a:chExt cx="1698971" cy="1975146"/>
            </a:xfrm>
          </p:grpSpPr>
          <p:sp>
            <p:nvSpPr>
              <p:cNvPr id="87" name="object 10">
                <a:extLst>
                  <a:ext uri="{FF2B5EF4-FFF2-40B4-BE49-F238E27FC236}">
                    <a16:creationId xmlns:a16="http://schemas.microsoft.com/office/drawing/2014/main" id="{ED06068B-E885-DAEB-A2B4-1067B2266F2D}"/>
                  </a:ext>
                </a:extLst>
              </p:cNvPr>
              <p:cNvSpPr/>
              <p:nvPr/>
            </p:nvSpPr>
            <p:spPr>
              <a:xfrm>
                <a:off x="2173115" y="5054934"/>
                <a:ext cx="1599721" cy="1595412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4B7BF7FA-A739-8039-D56D-697A3BAEC71D}"/>
                  </a:ext>
                </a:extLst>
              </p:cNvPr>
              <p:cNvGrpSpPr/>
              <p:nvPr/>
            </p:nvGrpSpPr>
            <p:grpSpPr>
              <a:xfrm>
                <a:off x="2073865" y="5332019"/>
                <a:ext cx="1668448" cy="1698061"/>
                <a:chOff x="2073865" y="5332019"/>
                <a:chExt cx="1668448" cy="1698061"/>
              </a:xfrm>
            </p:grpSpPr>
            <p:pic>
              <p:nvPicPr>
                <p:cNvPr id="89" name="Picture 2">
                  <a:extLst>
                    <a:ext uri="{FF2B5EF4-FFF2-40B4-BE49-F238E27FC236}">
                      <a16:creationId xmlns:a16="http://schemas.microsoft.com/office/drawing/2014/main" id="{E021A6CF-7EFF-BE59-0244-D485D7DB2DE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8057" b="8057"/>
                <a:stretch/>
              </p:blipFill>
              <p:spPr bwMode="auto">
                <a:xfrm>
                  <a:off x="2522720" y="5389422"/>
                  <a:ext cx="871998" cy="871998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E8E0F5A5-7ED8-975C-3223-D7CB684293D1}"/>
                    </a:ext>
                  </a:extLst>
                </p:cNvPr>
                <p:cNvSpPr/>
                <p:nvPr/>
              </p:nvSpPr>
              <p:spPr>
                <a:xfrm>
                  <a:off x="2073865" y="6367525"/>
                  <a:ext cx="1668448" cy="66255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卡罗琳</a:t>
                  </a:r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·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贝尔托齐</a:t>
                  </a:r>
                  <a:endPara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Carolyn R. </a:t>
                  </a:r>
                  <a:r>
                    <a:rPr lang="en-US" altLang="zh-CN" sz="1000" dirty="0" err="1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Bertozzi</a:t>
                  </a:r>
                  <a:endPara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2022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年诺贝尔化学奖</a:t>
                  </a:r>
                  <a:endParaRPr lang="en-US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</p:txBody>
            </p:sp>
            <p:sp>
              <p:nvSpPr>
                <p:cNvPr id="91" name="object 21">
                  <a:extLst>
                    <a:ext uri="{FF2B5EF4-FFF2-40B4-BE49-F238E27FC236}">
                      <a16:creationId xmlns:a16="http://schemas.microsoft.com/office/drawing/2014/main" id="{BAEC5A62-3E97-7F1B-FB6A-E4C3BBA489A8}"/>
                    </a:ext>
                  </a:extLst>
                </p:cNvPr>
                <p:cNvSpPr/>
                <p:nvPr/>
              </p:nvSpPr>
              <p:spPr>
                <a:xfrm>
                  <a:off x="2467492" y="5332019"/>
                  <a:ext cx="982454" cy="982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50" h="463550">
                      <a:moveTo>
                        <a:pt x="231609" y="0"/>
                      </a:moveTo>
                      <a:lnTo>
                        <a:pt x="184990" y="4713"/>
                      </a:lnTo>
                      <a:lnTo>
                        <a:pt x="141542" y="18229"/>
                      </a:lnTo>
                      <a:lnTo>
                        <a:pt x="102203" y="39609"/>
                      </a:lnTo>
                      <a:lnTo>
                        <a:pt x="67913" y="67914"/>
                      </a:lnTo>
                      <a:lnTo>
                        <a:pt x="39608" y="102207"/>
                      </a:lnTo>
                      <a:lnTo>
                        <a:pt x="18229" y="141548"/>
                      </a:lnTo>
                      <a:lnTo>
                        <a:pt x="4713" y="184999"/>
                      </a:lnTo>
                      <a:lnTo>
                        <a:pt x="0" y="231622"/>
                      </a:lnTo>
                      <a:lnTo>
                        <a:pt x="4713" y="278241"/>
                      </a:lnTo>
                      <a:lnTo>
                        <a:pt x="18229" y="321689"/>
                      </a:lnTo>
                      <a:lnTo>
                        <a:pt x="39608" y="361028"/>
                      </a:lnTo>
                      <a:lnTo>
                        <a:pt x="67913" y="395319"/>
                      </a:lnTo>
                      <a:lnTo>
                        <a:pt x="102203" y="423623"/>
                      </a:lnTo>
                      <a:lnTo>
                        <a:pt x="141542" y="445002"/>
                      </a:lnTo>
                      <a:lnTo>
                        <a:pt x="184990" y="458518"/>
                      </a:lnTo>
                      <a:lnTo>
                        <a:pt x="231609" y="463232"/>
                      </a:lnTo>
                      <a:lnTo>
                        <a:pt x="278233" y="458518"/>
                      </a:lnTo>
                      <a:lnTo>
                        <a:pt x="321684" y="445002"/>
                      </a:lnTo>
                      <a:lnTo>
                        <a:pt x="334715" y="437921"/>
                      </a:lnTo>
                      <a:lnTo>
                        <a:pt x="231609" y="437921"/>
                      </a:lnTo>
                      <a:lnTo>
                        <a:pt x="184364" y="432463"/>
                      </a:lnTo>
                      <a:lnTo>
                        <a:pt x="140964" y="416921"/>
                      </a:lnTo>
                      <a:lnTo>
                        <a:pt x="102656" y="392542"/>
                      </a:lnTo>
                      <a:lnTo>
                        <a:pt x="70689" y="360575"/>
                      </a:lnTo>
                      <a:lnTo>
                        <a:pt x="46311" y="322268"/>
                      </a:lnTo>
                      <a:lnTo>
                        <a:pt x="30769" y="278867"/>
                      </a:lnTo>
                      <a:lnTo>
                        <a:pt x="25311" y="231622"/>
                      </a:lnTo>
                      <a:lnTo>
                        <a:pt x="30769" y="184372"/>
                      </a:lnTo>
                      <a:lnTo>
                        <a:pt x="46311" y="140969"/>
                      </a:lnTo>
                      <a:lnTo>
                        <a:pt x="70689" y="102659"/>
                      </a:lnTo>
                      <a:lnTo>
                        <a:pt x="102656" y="70690"/>
                      </a:lnTo>
                      <a:lnTo>
                        <a:pt x="140964" y="46311"/>
                      </a:lnTo>
                      <a:lnTo>
                        <a:pt x="184364" y="30769"/>
                      </a:lnTo>
                      <a:lnTo>
                        <a:pt x="231609" y="25311"/>
                      </a:lnTo>
                      <a:lnTo>
                        <a:pt x="334714" y="25311"/>
                      </a:lnTo>
                      <a:lnTo>
                        <a:pt x="321684" y="18229"/>
                      </a:lnTo>
                      <a:lnTo>
                        <a:pt x="278233" y="4713"/>
                      </a:lnTo>
                      <a:lnTo>
                        <a:pt x="231609" y="0"/>
                      </a:lnTo>
                      <a:close/>
                    </a:path>
                    <a:path w="463550" h="463550">
                      <a:moveTo>
                        <a:pt x="334714" y="25311"/>
                      </a:moveTo>
                      <a:lnTo>
                        <a:pt x="231609" y="25311"/>
                      </a:lnTo>
                      <a:lnTo>
                        <a:pt x="278859" y="30769"/>
                      </a:lnTo>
                      <a:lnTo>
                        <a:pt x="322263" y="46311"/>
                      </a:lnTo>
                      <a:lnTo>
                        <a:pt x="360573" y="70690"/>
                      </a:lnTo>
                      <a:lnTo>
                        <a:pt x="392541" y="102659"/>
                      </a:lnTo>
                      <a:lnTo>
                        <a:pt x="416920" y="140969"/>
                      </a:lnTo>
                      <a:lnTo>
                        <a:pt x="432463" y="184372"/>
                      </a:lnTo>
                      <a:lnTo>
                        <a:pt x="437921" y="231622"/>
                      </a:lnTo>
                      <a:lnTo>
                        <a:pt x="432463" y="278867"/>
                      </a:lnTo>
                      <a:lnTo>
                        <a:pt x="416920" y="322268"/>
                      </a:lnTo>
                      <a:lnTo>
                        <a:pt x="392541" y="360575"/>
                      </a:lnTo>
                      <a:lnTo>
                        <a:pt x="360573" y="392542"/>
                      </a:lnTo>
                      <a:lnTo>
                        <a:pt x="322263" y="416921"/>
                      </a:lnTo>
                      <a:lnTo>
                        <a:pt x="278859" y="432463"/>
                      </a:lnTo>
                      <a:lnTo>
                        <a:pt x="231609" y="437921"/>
                      </a:lnTo>
                      <a:lnTo>
                        <a:pt x="334715" y="437921"/>
                      </a:lnTo>
                      <a:lnTo>
                        <a:pt x="395317" y="395319"/>
                      </a:lnTo>
                      <a:lnTo>
                        <a:pt x="423622" y="361028"/>
                      </a:lnTo>
                      <a:lnTo>
                        <a:pt x="445002" y="321689"/>
                      </a:lnTo>
                      <a:lnTo>
                        <a:pt x="458518" y="278241"/>
                      </a:lnTo>
                      <a:lnTo>
                        <a:pt x="463232" y="231622"/>
                      </a:lnTo>
                      <a:lnTo>
                        <a:pt x="458518" y="184999"/>
                      </a:lnTo>
                      <a:lnTo>
                        <a:pt x="445002" y="141548"/>
                      </a:lnTo>
                      <a:lnTo>
                        <a:pt x="423622" y="102207"/>
                      </a:lnTo>
                      <a:lnTo>
                        <a:pt x="395317" y="67914"/>
                      </a:lnTo>
                      <a:lnTo>
                        <a:pt x="361025" y="39609"/>
                      </a:lnTo>
                      <a:lnTo>
                        <a:pt x="334714" y="25311"/>
                      </a:lnTo>
                      <a:close/>
                    </a:path>
                  </a:pathLst>
                </a:custGeom>
                <a:solidFill>
                  <a:srgbClr val="505AFF"/>
                </a:solidFill>
              </p:spPr>
              <p:txBody>
                <a:bodyPr wrap="square" lIns="0" tIns="0" rIns="0" bIns="0" rtlCol="0"/>
                <a:lstStyle/>
                <a:p>
                  <a:endParaRPr>
                    <a:ea typeface="Source Han Sans CN Regular" panose="020B0500000000000000" pitchFamily="34" charset="-128"/>
                  </a:endParaRPr>
                </a:p>
              </p:txBody>
            </p:sp>
          </p:grp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D1FF3CA3-A420-EE8C-09BE-C0189977A2E1}"/>
                </a:ext>
              </a:extLst>
            </p:cNvPr>
            <p:cNvGrpSpPr/>
            <p:nvPr/>
          </p:nvGrpSpPr>
          <p:grpSpPr>
            <a:xfrm>
              <a:off x="8097419" y="3457526"/>
              <a:ext cx="1627137" cy="1866589"/>
              <a:chOff x="2145699" y="5054934"/>
              <a:chExt cx="1627137" cy="1866589"/>
            </a:xfrm>
          </p:grpSpPr>
          <p:sp>
            <p:nvSpPr>
              <p:cNvPr id="82" name="object 10">
                <a:extLst>
                  <a:ext uri="{FF2B5EF4-FFF2-40B4-BE49-F238E27FC236}">
                    <a16:creationId xmlns:a16="http://schemas.microsoft.com/office/drawing/2014/main" id="{1FB7999B-0436-E3D9-481D-3786DBFB9FA7}"/>
                  </a:ext>
                </a:extLst>
              </p:cNvPr>
              <p:cNvSpPr/>
              <p:nvPr/>
            </p:nvSpPr>
            <p:spPr>
              <a:xfrm>
                <a:off x="2173115" y="5054934"/>
                <a:ext cx="1599721" cy="1595412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58A651BD-9B63-CE6E-2B19-CD2F3A085ACE}"/>
                  </a:ext>
                </a:extLst>
              </p:cNvPr>
              <p:cNvGrpSpPr/>
              <p:nvPr/>
            </p:nvGrpSpPr>
            <p:grpSpPr>
              <a:xfrm>
                <a:off x="2145699" y="5332019"/>
                <a:ext cx="1524776" cy="1589504"/>
                <a:chOff x="2145699" y="5332019"/>
                <a:chExt cx="1524776" cy="1589504"/>
              </a:xfrm>
            </p:grpSpPr>
            <p:pic>
              <p:nvPicPr>
                <p:cNvPr id="84" name="Picture 2">
                  <a:extLst>
                    <a:ext uri="{FF2B5EF4-FFF2-40B4-BE49-F238E27FC236}">
                      <a16:creationId xmlns:a16="http://schemas.microsoft.com/office/drawing/2014/main" id="{5AB09241-9F9A-F680-ECFC-15689ECDDFB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9400" b="9400"/>
                <a:stretch/>
              </p:blipFill>
              <p:spPr bwMode="auto">
                <a:xfrm>
                  <a:off x="2522720" y="5389422"/>
                  <a:ext cx="871998" cy="871998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BF5A61B1-F9CC-FEE1-D75D-6B9BD36DCB04}"/>
                    </a:ext>
                  </a:extLst>
                </p:cNvPr>
                <p:cNvSpPr/>
                <p:nvPr/>
              </p:nvSpPr>
              <p:spPr>
                <a:xfrm>
                  <a:off x="2145699" y="6367525"/>
                  <a:ext cx="1524776" cy="55399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安东</a:t>
                  </a:r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·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蔡林格</a:t>
                  </a:r>
                  <a:endPara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Anton </a:t>
                  </a:r>
                  <a:r>
                    <a:rPr lang="en-US" altLang="zh-CN" sz="1000" dirty="0" err="1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Zeilinger</a:t>
                  </a:r>
                  <a:endPara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2022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年诺贝尔物理学奖</a:t>
                  </a:r>
                  <a:endParaRPr lang="en-US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</p:txBody>
            </p:sp>
            <p:sp>
              <p:nvSpPr>
                <p:cNvPr id="86" name="object 21">
                  <a:extLst>
                    <a:ext uri="{FF2B5EF4-FFF2-40B4-BE49-F238E27FC236}">
                      <a16:creationId xmlns:a16="http://schemas.microsoft.com/office/drawing/2014/main" id="{783C13FB-A900-3117-0819-4AE0978B4F42}"/>
                    </a:ext>
                  </a:extLst>
                </p:cNvPr>
                <p:cNvSpPr/>
                <p:nvPr/>
              </p:nvSpPr>
              <p:spPr>
                <a:xfrm>
                  <a:off x="2467492" y="5332019"/>
                  <a:ext cx="982454" cy="982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50" h="463550">
                      <a:moveTo>
                        <a:pt x="231609" y="0"/>
                      </a:moveTo>
                      <a:lnTo>
                        <a:pt x="184990" y="4713"/>
                      </a:lnTo>
                      <a:lnTo>
                        <a:pt x="141542" y="18229"/>
                      </a:lnTo>
                      <a:lnTo>
                        <a:pt x="102203" y="39609"/>
                      </a:lnTo>
                      <a:lnTo>
                        <a:pt x="67913" y="67914"/>
                      </a:lnTo>
                      <a:lnTo>
                        <a:pt x="39608" y="102207"/>
                      </a:lnTo>
                      <a:lnTo>
                        <a:pt x="18229" y="141548"/>
                      </a:lnTo>
                      <a:lnTo>
                        <a:pt x="4713" y="184999"/>
                      </a:lnTo>
                      <a:lnTo>
                        <a:pt x="0" y="231622"/>
                      </a:lnTo>
                      <a:lnTo>
                        <a:pt x="4713" y="278241"/>
                      </a:lnTo>
                      <a:lnTo>
                        <a:pt x="18229" y="321689"/>
                      </a:lnTo>
                      <a:lnTo>
                        <a:pt x="39608" y="361028"/>
                      </a:lnTo>
                      <a:lnTo>
                        <a:pt x="67913" y="395319"/>
                      </a:lnTo>
                      <a:lnTo>
                        <a:pt x="102203" y="423623"/>
                      </a:lnTo>
                      <a:lnTo>
                        <a:pt x="141542" y="445002"/>
                      </a:lnTo>
                      <a:lnTo>
                        <a:pt x="184990" y="458518"/>
                      </a:lnTo>
                      <a:lnTo>
                        <a:pt x="231609" y="463232"/>
                      </a:lnTo>
                      <a:lnTo>
                        <a:pt x="278233" y="458518"/>
                      </a:lnTo>
                      <a:lnTo>
                        <a:pt x="321684" y="445002"/>
                      </a:lnTo>
                      <a:lnTo>
                        <a:pt x="334715" y="437921"/>
                      </a:lnTo>
                      <a:lnTo>
                        <a:pt x="231609" y="437921"/>
                      </a:lnTo>
                      <a:lnTo>
                        <a:pt x="184364" y="432463"/>
                      </a:lnTo>
                      <a:lnTo>
                        <a:pt x="140964" y="416921"/>
                      </a:lnTo>
                      <a:lnTo>
                        <a:pt x="102656" y="392542"/>
                      </a:lnTo>
                      <a:lnTo>
                        <a:pt x="70689" y="360575"/>
                      </a:lnTo>
                      <a:lnTo>
                        <a:pt x="46311" y="322268"/>
                      </a:lnTo>
                      <a:lnTo>
                        <a:pt x="30769" y="278867"/>
                      </a:lnTo>
                      <a:lnTo>
                        <a:pt x="25311" y="231622"/>
                      </a:lnTo>
                      <a:lnTo>
                        <a:pt x="30769" y="184372"/>
                      </a:lnTo>
                      <a:lnTo>
                        <a:pt x="46311" y="140969"/>
                      </a:lnTo>
                      <a:lnTo>
                        <a:pt x="70689" y="102659"/>
                      </a:lnTo>
                      <a:lnTo>
                        <a:pt x="102656" y="70690"/>
                      </a:lnTo>
                      <a:lnTo>
                        <a:pt x="140964" y="46311"/>
                      </a:lnTo>
                      <a:lnTo>
                        <a:pt x="184364" y="30769"/>
                      </a:lnTo>
                      <a:lnTo>
                        <a:pt x="231609" y="25311"/>
                      </a:lnTo>
                      <a:lnTo>
                        <a:pt x="334714" y="25311"/>
                      </a:lnTo>
                      <a:lnTo>
                        <a:pt x="321684" y="18229"/>
                      </a:lnTo>
                      <a:lnTo>
                        <a:pt x="278233" y="4713"/>
                      </a:lnTo>
                      <a:lnTo>
                        <a:pt x="231609" y="0"/>
                      </a:lnTo>
                      <a:close/>
                    </a:path>
                    <a:path w="463550" h="463550">
                      <a:moveTo>
                        <a:pt x="334714" y="25311"/>
                      </a:moveTo>
                      <a:lnTo>
                        <a:pt x="231609" y="25311"/>
                      </a:lnTo>
                      <a:lnTo>
                        <a:pt x="278859" y="30769"/>
                      </a:lnTo>
                      <a:lnTo>
                        <a:pt x="322263" y="46311"/>
                      </a:lnTo>
                      <a:lnTo>
                        <a:pt x="360573" y="70690"/>
                      </a:lnTo>
                      <a:lnTo>
                        <a:pt x="392541" y="102659"/>
                      </a:lnTo>
                      <a:lnTo>
                        <a:pt x="416920" y="140969"/>
                      </a:lnTo>
                      <a:lnTo>
                        <a:pt x="432463" y="184372"/>
                      </a:lnTo>
                      <a:lnTo>
                        <a:pt x="437921" y="231622"/>
                      </a:lnTo>
                      <a:lnTo>
                        <a:pt x="432463" y="278867"/>
                      </a:lnTo>
                      <a:lnTo>
                        <a:pt x="416920" y="322268"/>
                      </a:lnTo>
                      <a:lnTo>
                        <a:pt x="392541" y="360575"/>
                      </a:lnTo>
                      <a:lnTo>
                        <a:pt x="360573" y="392542"/>
                      </a:lnTo>
                      <a:lnTo>
                        <a:pt x="322263" y="416921"/>
                      </a:lnTo>
                      <a:lnTo>
                        <a:pt x="278859" y="432463"/>
                      </a:lnTo>
                      <a:lnTo>
                        <a:pt x="231609" y="437921"/>
                      </a:lnTo>
                      <a:lnTo>
                        <a:pt x="334715" y="437921"/>
                      </a:lnTo>
                      <a:lnTo>
                        <a:pt x="395317" y="395319"/>
                      </a:lnTo>
                      <a:lnTo>
                        <a:pt x="423622" y="361028"/>
                      </a:lnTo>
                      <a:lnTo>
                        <a:pt x="445002" y="321689"/>
                      </a:lnTo>
                      <a:lnTo>
                        <a:pt x="458518" y="278241"/>
                      </a:lnTo>
                      <a:lnTo>
                        <a:pt x="463232" y="231622"/>
                      </a:lnTo>
                      <a:lnTo>
                        <a:pt x="458518" y="184999"/>
                      </a:lnTo>
                      <a:lnTo>
                        <a:pt x="445002" y="141548"/>
                      </a:lnTo>
                      <a:lnTo>
                        <a:pt x="423622" y="102207"/>
                      </a:lnTo>
                      <a:lnTo>
                        <a:pt x="395317" y="67914"/>
                      </a:lnTo>
                      <a:lnTo>
                        <a:pt x="361025" y="39609"/>
                      </a:lnTo>
                      <a:lnTo>
                        <a:pt x="334714" y="25311"/>
                      </a:lnTo>
                      <a:close/>
                    </a:path>
                  </a:pathLst>
                </a:custGeom>
                <a:solidFill>
                  <a:srgbClr val="505AFF"/>
                </a:solidFill>
              </p:spPr>
              <p:txBody>
                <a:bodyPr wrap="square" lIns="0" tIns="0" rIns="0" bIns="0" rtlCol="0"/>
                <a:lstStyle/>
                <a:p>
                  <a:endParaRPr>
                    <a:ea typeface="Source Han Sans CN Regular" panose="020B0500000000000000" pitchFamily="34" charset="-128"/>
                  </a:endParaRPr>
                </a:p>
              </p:txBody>
            </p:sp>
          </p:grp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5C16543C-8E1E-DE3D-B3F3-78C37BBF1276}"/>
                </a:ext>
              </a:extLst>
            </p:cNvPr>
            <p:cNvGrpSpPr/>
            <p:nvPr/>
          </p:nvGrpSpPr>
          <p:grpSpPr>
            <a:xfrm>
              <a:off x="5354689" y="2641376"/>
              <a:ext cx="1906619" cy="1859124"/>
              <a:chOff x="2009372" y="5054934"/>
              <a:chExt cx="1906619" cy="1859124"/>
            </a:xfrm>
          </p:grpSpPr>
          <p:sp>
            <p:nvSpPr>
              <p:cNvPr id="77" name="object 10">
                <a:extLst>
                  <a:ext uri="{FF2B5EF4-FFF2-40B4-BE49-F238E27FC236}">
                    <a16:creationId xmlns:a16="http://schemas.microsoft.com/office/drawing/2014/main" id="{B1017E65-8887-C3A8-62DC-C9B0383B8EEE}"/>
                  </a:ext>
                </a:extLst>
              </p:cNvPr>
              <p:cNvSpPr/>
              <p:nvPr/>
            </p:nvSpPr>
            <p:spPr>
              <a:xfrm>
                <a:off x="2173115" y="5054934"/>
                <a:ext cx="1599721" cy="1595412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>
                  <a:ea typeface="Source Han Sans CN Regular" panose="020B0500000000000000" pitchFamily="34" charset="-128"/>
                </a:endParaRPr>
              </a:p>
            </p:txBody>
          </p: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4C620DB0-D25D-D0EC-6418-FDDDCD5385CC}"/>
                  </a:ext>
                </a:extLst>
              </p:cNvPr>
              <p:cNvGrpSpPr/>
              <p:nvPr/>
            </p:nvGrpSpPr>
            <p:grpSpPr>
              <a:xfrm>
                <a:off x="2009372" y="5332019"/>
                <a:ext cx="1906619" cy="1582039"/>
                <a:chOff x="2009372" y="5332019"/>
                <a:chExt cx="1906619" cy="1582039"/>
              </a:xfrm>
            </p:grpSpPr>
            <p:pic>
              <p:nvPicPr>
                <p:cNvPr id="79" name="Picture 2">
                  <a:extLst>
                    <a:ext uri="{FF2B5EF4-FFF2-40B4-BE49-F238E27FC236}">
                      <a16:creationId xmlns:a16="http://schemas.microsoft.com/office/drawing/2014/main" id="{3A56916F-463E-ECE1-C9CA-3AD8E84B354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8900" b="8900"/>
                <a:stretch/>
              </p:blipFill>
              <p:spPr bwMode="auto">
                <a:xfrm>
                  <a:off x="2522720" y="5389422"/>
                  <a:ext cx="871998" cy="871998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30F1DF25-D5A7-6148-D6BE-9FF468C5C454}"/>
                    </a:ext>
                  </a:extLst>
                </p:cNvPr>
                <p:cNvSpPr/>
                <p:nvPr/>
              </p:nvSpPr>
              <p:spPr>
                <a:xfrm>
                  <a:off x="2009372" y="6367525"/>
                  <a:ext cx="1906619" cy="54653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斯万特</a:t>
                  </a:r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·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佩博</a:t>
                  </a:r>
                  <a:endPara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Svante </a:t>
                  </a:r>
                  <a:r>
                    <a:rPr lang="en-US" altLang="zh-CN" sz="1000" dirty="0" err="1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Pääbo</a:t>
                  </a:r>
                  <a:endParaRPr lang="en-US" altLang="zh-CN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  <a:p>
                  <a:pPr algn="ctr"/>
                  <a:r>
                    <a:rPr lang="en-US" altLang="zh-CN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2022</a:t>
                  </a:r>
                  <a:r>
                    <a:rPr lang="zh-CN" altLang="en-US" sz="1000" dirty="0">
                      <a:solidFill>
                        <a:schemeClr val="bg1"/>
                      </a:solidFill>
                      <a:ea typeface="Source Han Sans CN Regular" panose="020B0500000000000000" pitchFamily="34" charset="-128"/>
                    </a:rPr>
                    <a:t>年诺贝尔生理学或医学奖</a:t>
                  </a:r>
                  <a:endParaRPr lang="en-US" sz="1000" dirty="0">
                    <a:solidFill>
                      <a:schemeClr val="bg1"/>
                    </a:solidFill>
                    <a:ea typeface="Source Han Sans CN Regular" panose="020B0500000000000000" pitchFamily="34" charset="-128"/>
                  </a:endParaRPr>
                </a:p>
              </p:txBody>
            </p:sp>
            <p:sp>
              <p:nvSpPr>
                <p:cNvPr id="81" name="object 21">
                  <a:extLst>
                    <a:ext uri="{FF2B5EF4-FFF2-40B4-BE49-F238E27FC236}">
                      <a16:creationId xmlns:a16="http://schemas.microsoft.com/office/drawing/2014/main" id="{11886856-8E06-6C53-DC1C-F6C4711A4749}"/>
                    </a:ext>
                  </a:extLst>
                </p:cNvPr>
                <p:cNvSpPr/>
                <p:nvPr/>
              </p:nvSpPr>
              <p:spPr>
                <a:xfrm>
                  <a:off x="2467492" y="5332019"/>
                  <a:ext cx="982454" cy="982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50" h="463550">
                      <a:moveTo>
                        <a:pt x="231609" y="0"/>
                      </a:moveTo>
                      <a:lnTo>
                        <a:pt x="184990" y="4713"/>
                      </a:lnTo>
                      <a:lnTo>
                        <a:pt x="141542" y="18229"/>
                      </a:lnTo>
                      <a:lnTo>
                        <a:pt x="102203" y="39609"/>
                      </a:lnTo>
                      <a:lnTo>
                        <a:pt x="67913" y="67914"/>
                      </a:lnTo>
                      <a:lnTo>
                        <a:pt x="39608" y="102207"/>
                      </a:lnTo>
                      <a:lnTo>
                        <a:pt x="18229" y="141548"/>
                      </a:lnTo>
                      <a:lnTo>
                        <a:pt x="4713" y="184999"/>
                      </a:lnTo>
                      <a:lnTo>
                        <a:pt x="0" y="231622"/>
                      </a:lnTo>
                      <a:lnTo>
                        <a:pt x="4713" y="278241"/>
                      </a:lnTo>
                      <a:lnTo>
                        <a:pt x="18229" y="321689"/>
                      </a:lnTo>
                      <a:lnTo>
                        <a:pt x="39608" y="361028"/>
                      </a:lnTo>
                      <a:lnTo>
                        <a:pt x="67913" y="395319"/>
                      </a:lnTo>
                      <a:lnTo>
                        <a:pt x="102203" y="423623"/>
                      </a:lnTo>
                      <a:lnTo>
                        <a:pt x="141542" y="445002"/>
                      </a:lnTo>
                      <a:lnTo>
                        <a:pt x="184990" y="458518"/>
                      </a:lnTo>
                      <a:lnTo>
                        <a:pt x="231609" y="463232"/>
                      </a:lnTo>
                      <a:lnTo>
                        <a:pt x="278233" y="458518"/>
                      </a:lnTo>
                      <a:lnTo>
                        <a:pt x="321684" y="445002"/>
                      </a:lnTo>
                      <a:lnTo>
                        <a:pt x="334715" y="437921"/>
                      </a:lnTo>
                      <a:lnTo>
                        <a:pt x="231609" y="437921"/>
                      </a:lnTo>
                      <a:lnTo>
                        <a:pt x="184364" y="432463"/>
                      </a:lnTo>
                      <a:lnTo>
                        <a:pt x="140964" y="416921"/>
                      </a:lnTo>
                      <a:lnTo>
                        <a:pt x="102656" y="392542"/>
                      </a:lnTo>
                      <a:lnTo>
                        <a:pt x="70689" y="360575"/>
                      </a:lnTo>
                      <a:lnTo>
                        <a:pt x="46311" y="322268"/>
                      </a:lnTo>
                      <a:lnTo>
                        <a:pt x="30769" y="278867"/>
                      </a:lnTo>
                      <a:lnTo>
                        <a:pt x="25311" y="231622"/>
                      </a:lnTo>
                      <a:lnTo>
                        <a:pt x="30769" y="184372"/>
                      </a:lnTo>
                      <a:lnTo>
                        <a:pt x="46311" y="140969"/>
                      </a:lnTo>
                      <a:lnTo>
                        <a:pt x="70689" y="102659"/>
                      </a:lnTo>
                      <a:lnTo>
                        <a:pt x="102656" y="70690"/>
                      </a:lnTo>
                      <a:lnTo>
                        <a:pt x="140964" y="46311"/>
                      </a:lnTo>
                      <a:lnTo>
                        <a:pt x="184364" y="30769"/>
                      </a:lnTo>
                      <a:lnTo>
                        <a:pt x="231609" y="25311"/>
                      </a:lnTo>
                      <a:lnTo>
                        <a:pt x="334714" y="25311"/>
                      </a:lnTo>
                      <a:lnTo>
                        <a:pt x="321684" y="18229"/>
                      </a:lnTo>
                      <a:lnTo>
                        <a:pt x="278233" y="4713"/>
                      </a:lnTo>
                      <a:lnTo>
                        <a:pt x="231609" y="0"/>
                      </a:lnTo>
                      <a:close/>
                    </a:path>
                    <a:path w="463550" h="463550">
                      <a:moveTo>
                        <a:pt x="334714" y="25311"/>
                      </a:moveTo>
                      <a:lnTo>
                        <a:pt x="231609" y="25311"/>
                      </a:lnTo>
                      <a:lnTo>
                        <a:pt x="278859" y="30769"/>
                      </a:lnTo>
                      <a:lnTo>
                        <a:pt x="322263" y="46311"/>
                      </a:lnTo>
                      <a:lnTo>
                        <a:pt x="360573" y="70690"/>
                      </a:lnTo>
                      <a:lnTo>
                        <a:pt x="392541" y="102659"/>
                      </a:lnTo>
                      <a:lnTo>
                        <a:pt x="416920" y="140969"/>
                      </a:lnTo>
                      <a:lnTo>
                        <a:pt x="432463" y="184372"/>
                      </a:lnTo>
                      <a:lnTo>
                        <a:pt x="437921" y="231622"/>
                      </a:lnTo>
                      <a:lnTo>
                        <a:pt x="432463" y="278867"/>
                      </a:lnTo>
                      <a:lnTo>
                        <a:pt x="416920" y="322268"/>
                      </a:lnTo>
                      <a:lnTo>
                        <a:pt x="392541" y="360575"/>
                      </a:lnTo>
                      <a:lnTo>
                        <a:pt x="360573" y="392542"/>
                      </a:lnTo>
                      <a:lnTo>
                        <a:pt x="322263" y="416921"/>
                      </a:lnTo>
                      <a:lnTo>
                        <a:pt x="278859" y="432463"/>
                      </a:lnTo>
                      <a:lnTo>
                        <a:pt x="231609" y="437921"/>
                      </a:lnTo>
                      <a:lnTo>
                        <a:pt x="334715" y="437921"/>
                      </a:lnTo>
                      <a:lnTo>
                        <a:pt x="395317" y="395319"/>
                      </a:lnTo>
                      <a:lnTo>
                        <a:pt x="423622" y="361028"/>
                      </a:lnTo>
                      <a:lnTo>
                        <a:pt x="445002" y="321689"/>
                      </a:lnTo>
                      <a:lnTo>
                        <a:pt x="458518" y="278241"/>
                      </a:lnTo>
                      <a:lnTo>
                        <a:pt x="463232" y="231622"/>
                      </a:lnTo>
                      <a:lnTo>
                        <a:pt x="458518" y="184999"/>
                      </a:lnTo>
                      <a:lnTo>
                        <a:pt x="445002" y="141548"/>
                      </a:lnTo>
                      <a:lnTo>
                        <a:pt x="423622" y="102207"/>
                      </a:lnTo>
                      <a:lnTo>
                        <a:pt x="395317" y="67914"/>
                      </a:lnTo>
                      <a:lnTo>
                        <a:pt x="361025" y="39609"/>
                      </a:lnTo>
                      <a:lnTo>
                        <a:pt x="334714" y="25311"/>
                      </a:lnTo>
                      <a:close/>
                    </a:path>
                  </a:pathLst>
                </a:custGeom>
                <a:solidFill>
                  <a:srgbClr val="505AFF"/>
                </a:solidFill>
              </p:spPr>
              <p:txBody>
                <a:bodyPr wrap="square" lIns="0" tIns="0" rIns="0" bIns="0" rtlCol="0"/>
                <a:lstStyle/>
                <a:p>
                  <a:endParaRPr>
                    <a:ea typeface="Source Han Sans CN Regular" panose="020B0500000000000000" pitchFamily="34" charset="-128"/>
                  </a:endParaRPr>
                </a:p>
              </p:txBody>
            </p:sp>
          </p:grpSp>
        </p:grpSp>
        <p:sp>
          <p:nvSpPr>
            <p:cNvPr id="72" name="object 26">
              <a:extLst>
                <a:ext uri="{FF2B5EF4-FFF2-40B4-BE49-F238E27FC236}">
                  <a16:creationId xmlns:a16="http://schemas.microsoft.com/office/drawing/2014/main" id="{EAAD65C2-CA76-5E1B-38F5-3AD3970CA100}"/>
                </a:ext>
              </a:extLst>
            </p:cNvPr>
            <p:cNvSpPr/>
            <p:nvPr/>
          </p:nvSpPr>
          <p:spPr>
            <a:xfrm flipH="1">
              <a:off x="3195748" y="4845103"/>
              <a:ext cx="598491" cy="487804"/>
            </a:xfrm>
            <a:custGeom>
              <a:avLst/>
              <a:gdLst/>
              <a:ahLst/>
              <a:cxnLst/>
              <a:rect l="l" t="t" r="r" b="b"/>
              <a:pathLst>
                <a:path w="239394" h="1239520">
                  <a:moveTo>
                    <a:pt x="0" y="0"/>
                  </a:moveTo>
                  <a:lnTo>
                    <a:pt x="238848" y="1239012"/>
                  </a:lnTo>
                </a:path>
              </a:pathLst>
            </a:custGeom>
            <a:ln w="17995"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73" name="object 26">
              <a:extLst>
                <a:ext uri="{FF2B5EF4-FFF2-40B4-BE49-F238E27FC236}">
                  <a16:creationId xmlns:a16="http://schemas.microsoft.com/office/drawing/2014/main" id="{F4B6854C-B1CE-17EE-1B6D-85E18C16C6B2}"/>
                </a:ext>
              </a:extLst>
            </p:cNvPr>
            <p:cNvSpPr/>
            <p:nvPr/>
          </p:nvSpPr>
          <p:spPr>
            <a:xfrm rot="4459843" flipH="1">
              <a:off x="1582211" y="4961708"/>
              <a:ext cx="526531" cy="688846"/>
            </a:xfrm>
            <a:custGeom>
              <a:avLst/>
              <a:gdLst/>
              <a:ahLst/>
              <a:cxnLst/>
              <a:rect l="l" t="t" r="r" b="b"/>
              <a:pathLst>
                <a:path w="239394" h="1239520">
                  <a:moveTo>
                    <a:pt x="0" y="0"/>
                  </a:moveTo>
                  <a:lnTo>
                    <a:pt x="238848" y="1239012"/>
                  </a:lnTo>
                </a:path>
              </a:pathLst>
            </a:custGeom>
            <a:ln w="17995"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74" name="object 26">
              <a:extLst>
                <a:ext uri="{FF2B5EF4-FFF2-40B4-BE49-F238E27FC236}">
                  <a16:creationId xmlns:a16="http://schemas.microsoft.com/office/drawing/2014/main" id="{82464D49-6278-D3E2-608A-A6795BE45FB2}"/>
                </a:ext>
              </a:extLst>
            </p:cNvPr>
            <p:cNvSpPr/>
            <p:nvPr/>
          </p:nvSpPr>
          <p:spPr>
            <a:xfrm flipH="1">
              <a:off x="1420854" y="4013669"/>
              <a:ext cx="548064" cy="495736"/>
            </a:xfrm>
            <a:custGeom>
              <a:avLst/>
              <a:gdLst/>
              <a:ahLst/>
              <a:cxnLst/>
              <a:rect l="l" t="t" r="r" b="b"/>
              <a:pathLst>
                <a:path w="239394" h="1239520">
                  <a:moveTo>
                    <a:pt x="0" y="0"/>
                  </a:moveTo>
                  <a:lnTo>
                    <a:pt x="238848" y="1239012"/>
                  </a:lnTo>
                </a:path>
              </a:pathLst>
            </a:custGeom>
            <a:ln w="17995"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75" name="object 26">
              <a:extLst>
                <a:ext uri="{FF2B5EF4-FFF2-40B4-BE49-F238E27FC236}">
                  <a16:creationId xmlns:a16="http://schemas.microsoft.com/office/drawing/2014/main" id="{4573EE51-0F71-A06A-C258-0D0587CBE12A}"/>
                </a:ext>
              </a:extLst>
            </p:cNvPr>
            <p:cNvSpPr/>
            <p:nvPr/>
          </p:nvSpPr>
          <p:spPr>
            <a:xfrm rot="5400000" flipH="1">
              <a:off x="1508894" y="2638507"/>
              <a:ext cx="545807" cy="850147"/>
            </a:xfrm>
            <a:custGeom>
              <a:avLst/>
              <a:gdLst/>
              <a:ahLst/>
              <a:cxnLst/>
              <a:rect l="l" t="t" r="r" b="b"/>
              <a:pathLst>
                <a:path w="239394" h="1239520">
                  <a:moveTo>
                    <a:pt x="0" y="0"/>
                  </a:moveTo>
                  <a:lnTo>
                    <a:pt x="238848" y="1239012"/>
                  </a:lnTo>
                </a:path>
              </a:pathLst>
            </a:custGeom>
            <a:ln w="17995"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  <p:sp>
          <p:nvSpPr>
            <p:cNvPr id="76" name="object 26">
              <a:extLst>
                <a:ext uri="{FF2B5EF4-FFF2-40B4-BE49-F238E27FC236}">
                  <a16:creationId xmlns:a16="http://schemas.microsoft.com/office/drawing/2014/main" id="{A08117BC-65B4-ED01-7F75-93C31E802A49}"/>
                </a:ext>
              </a:extLst>
            </p:cNvPr>
            <p:cNvSpPr/>
            <p:nvPr/>
          </p:nvSpPr>
          <p:spPr>
            <a:xfrm rot="9380935">
              <a:off x="3100139" y="1345228"/>
              <a:ext cx="351261" cy="910539"/>
            </a:xfrm>
            <a:custGeom>
              <a:avLst/>
              <a:gdLst/>
              <a:ahLst/>
              <a:cxnLst/>
              <a:rect l="l" t="t" r="r" b="b"/>
              <a:pathLst>
                <a:path w="239394" h="1239520">
                  <a:moveTo>
                    <a:pt x="0" y="0"/>
                  </a:moveTo>
                  <a:lnTo>
                    <a:pt x="238848" y="1239012"/>
                  </a:lnTo>
                </a:path>
              </a:pathLst>
            </a:custGeom>
            <a:ln w="17995">
              <a:solidFill>
                <a:schemeClr val="accent2"/>
              </a:solidFill>
            </a:ln>
          </p:spPr>
          <p:txBody>
            <a:bodyPr wrap="square" lIns="0" tIns="0" rIns="0" bIns="0" rtlCol="0"/>
            <a:lstStyle/>
            <a:p>
              <a:endParaRPr>
                <a:ea typeface="Source Han Sans CN Regular" panose="020B0500000000000000" pitchFamily="34" charset="-128"/>
              </a:endParaRPr>
            </a:p>
          </p:txBody>
        </p: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D2358A98-E42C-DF46-D237-A4E1C36CDD0B}"/>
              </a:ext>
            </a:extLst>
          </p:cNvPr>
          <p:cNvSpPr txBox="1"/>
          <p:nvPr/>
        </p:nvSpPr>
        <p:spPr>
          <a:xfrm>
            <a:off x="3557782" y="532553"/>
            <a:ext cx="79762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kern="0" dirty="0">
                <a:solidFill>
                  <a:schemeClr val="bg1"/>
                </a:solidFill>
                <a:latin typeface="Noto Sans SC" panose="020B0200000000000000" pitchFamily="34" charset="-128"/>
                <a:ea typeface="Noto Sans SC" panose="020B0200000000000000" pitchFamily="34" charset="-128"/>
              </a:rPr>
              <a:t>诸多学术泰斗选择</a:t>
            </a:r>
            <a:r>
              <a:rPr lang="en-US" altLang="zh-CN" sz="2400" b="1" kern="0" dirty="0">
                <a:solidFill>
                  <a:schemeClr val="bg1"/>
                </a:solidFill>
                <a:latin typeface="Noto Sans SC" panose="020B0200000000000000" pitchFamily="34" charset="-128"/>
                <a:ea typeface="Noto Sans SC" panose="020B0200000000000000" pitchFamily="34" charset="-128"/>
              </a:rPr>
              <a:t>Taylor &amp; Francis</a:t>
            </a:r>
            <a:r>
              <a:rPr lang="zh-CN" altLang="en-US" sz="2400" b="1" kern="0" dirty="0">
                <a:solidFill>
                  <a:schemeClr val="bg1"/>
                </a:solidFill>
                <a:latin typeface="Noto Sans SC" panose="020B0200000000000000" pitchFamily="34" charset="-128"/>
                <a:ea typeface="Noto Sans SC" panose="020B0200000000000000" pitchFamily="34" charset="-128"/>
              </a:rPr>
              <a:t>出版他们的旷世之作</a:t>
            </a:r>
            <a:endParaRPr lang="en-US" sz="2400" b="1" kern="0" dirty="0">
              <a:solidFill>
                <a:schemeClr val="bg1"/>
              </a:solidFill>
              <a:latin typeface="Noto Sans SC" panose="020B0200000000000000" pitchFamily="34" charset="-128"/>
              <a:ea typeface="Noto Sans SC" panose="020B02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85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BCE7B-D995-7FAE-8B12-7E602905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73118D9-B177-3E72-88F4-B15CC7C3D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" b="56"/>
          <a:stretch/>
        </p:blipFill>
        <p:spPr>
          <a:xfrm>
            <a:off x="368306" y="718750"/>
            <a:ext cx="11468892" cy="56274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D7E8E4-1137-4A3D-2C8B-1F6C9062D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检索技巧 </a:t>
            </a:r>
            <a:r>
              <a:rPr lang="en-US" altLang="zh-CN" dirty="0"/>
              <a:t>— </a:t>
            </a:r>
            <a:r>
              <a:rPr lang="zh-CN" altLang="en-US" dirty="0"/>
              <a:t>布尔运算符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7EE0B-4C89-1AD0-60AA-E489F4B853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E3A270-38B2-49DD-5554-4CEB025E5D4B}"/>
              </a:ext>
            </a:extLst>
          </p:cNvPr>
          <p:cNvGrpSpPr/>
          <p:nvPr/>
        </p:nvGrpSpPr>
        <p:grpSpPr>
          <a:xfrm>
            <a:off x="2042368" y="1092771"/>
            <a:ext cx="6151744" cy="2837724"/>
            <a:chOff x="2296492" y="2250119"/>
            <a:chExt cx="6151744" cy="283772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98B037-BA4B-BDB0-CBB4-90977E9671D3}"/>
                </a:ext>
              </a:extLst>
            </p:cNvPr>
            <p:cNvSpPr/>
            <p:nvPr/>
          </p:nvSpPr>
          <p:spPr>
            <a:xfrm>
              <a:off x="2296492" y="4564623"/>
              <a:ext cx="6151744" cy="52322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GB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s-ES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s-ES" sz="28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Sustainable</a:t>
              </a:r>
              <a:r>
                <a:rPr lang="es-ES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8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energy</a:t>
              </a:r>
              <a:r>
                <a:rPr lang="es-ES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+"China" -Solar</a:t>
              </a:r>
              <a:endParaRPr lang="en-GB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Curved Connector 19">
              <a:extLst>
                <a:ext uri="{FF2B5EF4-FFF2-40B4-BE49-F238E27FC236}">
                  <a16:creationId xmlns:a16="http://schemas.microsoft.com/office/drawing/2014/main" id="{AF568408-49D3-3119-DF16-E3F4EBF03780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 rot="10800000" flipH="1">
              <a:off x="2296492" y="2250119"/>
              <a:ext cx="2520278" cy="2576114"/>
            </a:xfrm>
            <a:prstGeom prst="curvedConnector4">
              <a:avLst>
                <a:gd name="adj1" fmla="val -9070"/>
                <a:gd name="adj2" fmla="val 99077"/>
              </a:avLst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EF413BC-D26D-87FC-3237-DBA9D8B5644D}"/>
              </a:ext>
            </a:extLst>
          </p:cNvPr>
          <p:cNvCxnSpPr>
            <a:cxnSpLocks/>
          </p:cNvCxnSpPr>
          <p:nvPr/>
        </p:nvCxnSpPr>
        <p:spPr>
          <a:xfrm>
            <a:off x="5663952" y="2334323"/>
            <a:ext cx="2520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25">
            <a:extLst>
              <a:ext uri="{FF2B5EF4-FFF2-40B4-BE49-F238E27FC236}">
                <a16:creationId xmlns:a16="http://schemas.microsoft.com/office/drawing/2014/main" id="{EFEA075D-2FEF-329B-9742-7AC3769118DE}"/>
              </a:ext>
            </a:extLst>
          </p:cNvPr>
          <p:cNvSpPr/>
          <p:nvPr/>
        </p:nvSpPr>
        <p:spPr>
          <a:xfrm>
            <a:off x="3838832" y="2402591"/>
            <a:ext cx="1033419" cy="34060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29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3A10B-41AA-6B03-6206-F0F6FB60C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0710-5AD5-8764-FD21-F19B7B5C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检索技巧 </a:t>
            </a:r>
            <a:r>
              <a:rPr lang="en-US" altLang="zh-CN" dirty="0"/>
              <a:t>— </a:t>
            </a:r>
            <a:r>
              <a:rPr lang="zh-CN" altLang="en-US" dirty="0"/>
              <a:t>小结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150972-34AC-F782-2B3C-45B7C71AFC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2E170-4D11-8E1F-01B4-0579D1160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4" y="1620000"/>
            <a:ext cx="11471274" cy="44633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þ"/>
            </a:pPr>
            <a:r>
              <a:rPr lang="zh-CN" altLang="en-US" sz="2000" dirty="0"/>
              <a:t>通配符</a:t>
            </a:r>
            <a:r>
              <a:rPr lang="en-US" altLang="zh-CN" sz="2000" dirty="0"/>
              <a:t>(? *)</a:t>
            </a:r>
          </a:p>
          <a:p>
            <a:pPr marL="342900" indent="-342900">
              <a:buFont typeface="Wingdings" panose="05000000000000000000" pitchFamily="2" charset="2"/>
              <a:buChar char="þ"/>
            </a:pPr>
            <a:r>
              <a:rPr lang="zh-CN" altLang="en-US" sz="2000" dirty="0"/>
              <a:t>位置算符</a:t>
            </a:r>
            <a:r>
              <a:rPr lang="en-US" altLang="zh-CN" sz="2000" dirty="0"/>
              <a:t>(“A B”~10)</a:t>
            </a:r>
          </a:p>
          <a:p>
            <a:pPr marL="342900" indent="-342900">
              <a:buFont typeface="Wingdings" panose="05000000000000000000" pitchFamily="2" charset="2"/>
              <a:buChar char="þ"/>
            </a:pPr>
            <a:r>
              <a:rPr lang="zh-CN" altLang="en-US" sz="2000" dirty="0"/>
              <a:t>模糊检索</a:t>
            </a:r>
            <a:r>
              <a:rPr lang="en-US" altLang="zh-CN" sz="2000" dirty="0"/>
              <a:t>(A~)</a:t>
            </a:r>
          </a:p>
          <a:p>
            <a:pPr marL="342900" indent="-342900">
              <a:buFont typeface="Wingdings" panose="05000000000000000000" pitchFamily="2" charset="2"/>
              <a:buChar char="þ"/>
            </a:pPr>
            <a:r>
              <a:rPr lang="zh-CN" altLang="en-US" sz="2000" dirty="0"/>
              <a:t>布尔运算符</a:t>
            </a:r>
            <a:r>
              <a:rPr lang="en-US" altLang="zh-CN" sz="2000" dirty="0"/>
              <a:t>(AND OR NOT)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r>
              <a:rPr lang="zh-CN" altLang="en-US" sz="2000" dirty="0"/>
              <a:t>更多检索技巧，请访问：</a:t>
            </a:r>
          </a:p>
          <a:p>
            <a:r>
              <a:rPr lang="en-US" altLang="zh-CN" sz="2000" dirty="0"/>
              <a:t>https://help.tandfonline.com/s/article/Searching-our-site</a:t>
            </a:r>
            <a:endParaRPr lang="en-US" sz="2000" dirty="0"/>
          </a:p>
        </p:txBody>
      </p:sp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97717671-7F7F-1044-86F2-DA1F45BA1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076" y="1620000"/>
            <a:ext cx="2438611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61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6A90A-A05E-2641-F97C-E13F40C38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FE29FC-A13E-ECEC-FDC1-D702327F8D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425"/>
          <a:stretch>
            <a:fillRect/>
          </a:stretch>
        </p:blipFill>
        <p:spPr>
          <a:xfrm>
            <a:off x="368306" y="718750"/>
            <a:ext cx="11468892" cy="56274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6BB560-36AA-4218-4B1C-639983F52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高级检索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96C64E-69D2-3842-E2ED-7CE63242B3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15F95B-49DE-96E9-DFF0-5A90E689C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" r="372"/>
          <a:stretch/>
        </p:blipFill>
        <p:spPr>
          <a:xfrm>
            <a:off x="368306" y="718750"/>
            <a:ext cx="11468892" cy="578047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D4FB8DE-EBE0-83FB-0C6D-2D479C1F2FF8}"/>
              </a:ext>
            </a:extLst>
          </p:cNvPr>
          <p:cNvSpPr/>
          <p:nvPr/>
        </p:nvSpPr>
        <p:spPr>
          <a:xfrm>
            <a:off x="3386992" y="2318999"/>
            <a:ext cx="249435" cy="56938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Source Han Sans CN Regular" panose="020B0500000000000000" pitchFamily="34" charset="-128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CD89CE3-89C3-D75F-E6A0-4BF968741293}"/>
              </a:ext>
            </a:extLst>
          </p:cNvPr>
          <p:cNvSpPr/>
          <p:nvPr/>
        </p:nvSpPr>
        <p:spPr>
          <a:xfrm>
            <a:off x="1323834" y="4520524"/>
            <a:ext cx="2090454" cy="1285269"/>
          </a:xfrm>
          <a:prstGeom prst="roundRect">
            <a:avLst>
              <a:gd name="adj" fmla="val 672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Source Han Sans CN Regular" panose="020B0500000000000000" pitchFamily="34" charset="-12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3564B0-2056-12B3-B5CB-8EDE994A901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341" t="32805" r="84153" b="37815"/>
          <a:stretch>
            <a:fillRect/>
          </a:stretch>
        </p:blipFill>
        <p:spPr>
          <a:xfrm>
            <a:off x="1282890" y="2620370"/>
            <a:ext cx="859808" cy="170312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7CAD070-6670-8B04-A8D2-06D8A1A50BD1}"/>
              </a:ext>
            </a:extLst>
          </p:cNvPr>
          <p:cNvSpPr/>
          <p:nvPr/>
        </p:nvSpPr>
        <p:spPr>
          <a:xfrm>
            <a:off x="1323834" y="3038228"/>
            <a:ext cx="2090454" cy="1285269"/>
          </a:xfrm>
          <a:prstGeom prst="roundRect">
            <a:avLst>
              <a:gd name="adj" fmla="val 672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Source Han Sans CN Regular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488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2" grpId="0" animBg="1"/>
      <p:bldP spid="13" grpId="0" animBg="1"/>
      <p:bldP spid="13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95F05-D95E-033E-E120-CE907A21F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5EA2FC-8B38-B314-AD25-9F47D3282D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8E7AF1-CADA-5224-967A-22647E264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文章页面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824D17-54BF-935F-92C9-8F482CFCA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3695" y="0"/>
            <a:ext cx="1265938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FCAA027-71CC-3BB8-F6E2-6756302139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2378" t="3981" r="8135" b="85472"/>
          <a:stretch>
            <a:fillRect/>
          </a:stretch>
        </p:blipFill>
        <p:spPr>
          <a:xfrm>
            <a:off x="10194878" y="232012"/>
            <a:ext cx="1201004" cy="723331"/>
          </a:xfrm>
          <a:prstGeom prst="rect">
            <a:avLst/>
          </a:prstGeom>
        </p:spPr>
      </p:pic>
      <p:sp>
        <p:nvSpPr>
          <p:cNvPr id="11" name="Rounded Rectangle 17">
            <a:extLst>
              <a:ext uri="{FF2B5EF4-FFF2-40B4-BE49-F238E27FC236}">
                <a16:creationId xmlns:a16="http://schemas.microsoft.com/office/drawing/2014/main" id="{F6BC91C8-BEFB-8BA1-0F73-0329F5C4393A}"/>
              </a:ext>
            </a:extLst>
          </p:cNvPr>
          <p:cNvSpPr/>
          <p:nvPr/>
        </p:nvSpPr>
        <p:spPr>
          <a:xfrm>
            <a:off x="892487" y="1244747"/>
            <a:ext cx="1004552" cy="129614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sp>
        <p:nvSpPr>
          <p:cNvPr id="14" name="Rounded Rectangle 18">
            <a:extLst>
              <a:ext uri="{FF2B5EF4-FFF2-40B4-BE49-F238E27FC236}">
                <a16:creationId xmlns:a16="http://schemas.microsoft.com/office/drawing/2014/main" id="{741C3F86-D0A7-D5A3-D227-4AE51DE04DB0}"/>
              </a:ext>
            </a:extLst>
          </p:cNvPr>
          <p:cNvSpPr/>
          <p:nvPr/>
        </p:nvSpPr>
        <p:spPr>
          <a:xfrm>
            <a:off x="10263118" y="1239624"/>
            <a:ext cx="936104" cy="36601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1487B00-6679-7736-4638-2AB9BB3BAB1F}"/>
              </a:ext>
            </a:extLst>
          </p:cNvPr>
          <p:cNvGrpSpPr/>
          <p:nvPr/>
        </p:nvGrpSpPr>
        <p:grpSpPr>
          <a:xfrm>
            <a:off x="9411315" y="2863076"/>
            <a:ext cx="3014379" cy="1535491"/>
            <a:chOff x="9411316" y="1612376"/>
            <a:chExt cx="3014379" cy="153549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44C8E53-0333-DC80-3447-75832059A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11316" y="2031245"/>
              <a:ext cx="3014379" cy="1116622"/>
            </a:xfrm>
            <a:prstGeom prst="rect">
              <a:avLst/>
            </a:prstGeom>
          </p:spPr>
        </p:pic>
        <p:cxnSp>
          <p:nvCxnSpPr>
            <p:cNvPr id="19" name="Connector: Curved 18">
              <a:extLst>
                <a:ext uri="{FF2B5EF4-FFF2-40B4-BE49-F238E27FC236}">
                  <a16:creationId xmlns:a16="http://schemas.microsoft.com/office/drawing/2014/main" id="{D7F1AEED-26DD-B6EE-EF5B-D321E4B2B35C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 rot="10800000" flipV="1">
              <a:off x="9411317" y="1612376"/>
              <a:ext cx="1001927" cy="977179"/>
            </a:xfrm>
            <a:prstGeom prst="curvedConnector3">
              <a:avLst>
                <a:gd name="adj1" fmla="val 122816"/>
              </a:avLst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ounded Rectangle 15">
            <a:extLst>
              <a:ext uri="{FF2B5EF4-FFF2-40B4-BE49-F238E27FC236}">
                <a16:creationId xmlns:a16="http://schemas.microsoft.com/office/drawing/2014/main" id="{E20E569F-7255-FB32-1BE5-5EFD64A845BB}"/>
              </a:ext>
            </a:extLst>
          </p:cNvPr>
          <p:cNvSpPr/>
          <p:nvPr/>
        </p:nvSpPr>
        <p:spPr>
          <a:xfrm>
            <a:off x="8666328" y="4899547"/>
            <a:ext cx="2634018" cy="1917510"/>
          </a:xfrm>
          <a:prstGeom prst="roundRect">
            <a:avLst>
              <a:gd name="adj" fmla="val 5586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ea typeface="Source Han Sans CN Regular" panose="020B0500000000000000" pitchFamily="34" charset="-128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85F9167-0483-8270-DBB1-E6588641505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2761" t="18673" r="65596" b="51244"/>
          <a:stretch>
            <a:fillRect/>
          </a:stretch>
        </p:blipFill>
        <p:spPr>
          <a:xfrm>
            <a:off x="2647666" y="1239624"/>
            <a:ext cx="1473958" cy="206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87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B2827-B99F-510F-D94A-4CB3381A1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8E0C1-783C-DC6B-4FC3-EE5B70D2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551F8-051A-533E-A7DF-1579BEBA9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文章页面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00DD2B-A21F-6C5E-9951-D236A60EC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3695" y="0"/>
            <a:ext cx="12659389" cy="68580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A89F689-50A3-01B7-0BF9-301D5691AB9E}"/>
              </a:ext>
            </a:extLst>
          </p:cNvPr>
          <p:cNvCxnSpPr>
            <a:cxnSpLocks/>
          </p:cNvCxnSpPr>
          <p:nvPr/>
        </p:nvCxnSpPr>
        <p:spPr>
          <a:xfrm>
            <a:off x="2783632" y="2501036"/>
            <a:ext cx="28803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14">
            <a:extLst>
              <a:ext uri="{FF2B5EF4-FFF2-40B4-BE49-F238E27FC236}">
                <a16:creationId xmlns:a16="http://schemas.microsoft.com/office/drawing/2014/main" id="{A2457909-8521-D69B-7418-B6DAC334A08F}"/>
              </a:ext>
            </a:extLst>
          </p:cNvPr>
          <p:cNvSpPr/>
          <p:nvPr/>
        </p:nvSpPr>
        <p:spPr>
          <a:xfrm>
            <a:off x="5846946" y="2276192"/>
            <a:ext cx="743769" cy="17432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A0245C2-F19C-CD50-8232-D30266617DCE}"/>
              </a:ext>
            </a:extLst>
          </p:cNvPr>
          <p:cNvGrpSpPr/>
          <p:nvPr/>
        </p:nvGrpSpPr>
        <p:grpSpPr>
          <a:xfrm>
            <a:off x="6218831" y="2450517"/>
            <a:ext cx="5700500" cy="4302531"/>
            <a:chOff x="6218831" y="2450517"/>
            <a:chExt cx="5700500" cy="4302531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AEFA3C7-271D-4295-FEB5-664A2F3C61C5}"/>
                </a:ext>
              </a:extLst>
            </p:cNvPr>
            <p:cNvCxnSpPr>
              <a:cxnSpLocks/>
              <a:stCxn id="7" idx="2"/>
              <a:endCxn id="13" idx="1"/>
            </p:cNvCxnSpPr>
            <p:nvPr/>
          </p:nvCxnSpPr>
          <p:spPr>
            <a:xfrm>
              <a:off x="6218831" y="2450517"/>
              <a:ext cx="2096930" cy="244926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30BA30F-FDCA-1A92-A6C7-F5EC889879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7" r="947"/>
            <a:stretch/>
          </p:blipFill>
          <p:spPr>
            <a:xfrm>
              <a:off x="8315761" y="3046523"/>
              <a:ext cx="3603570" cy="3706525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1FF8C538-AA58-2DFF-5655-2C11BC52E3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6396" y="2088984"/>
            <a:ext cx="2178756" cy="429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775BF0-6BC3-9162-EEE3-3C03B59B885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2006" t="25721" r="59991" b="51642"/>
          <a:stretch>
            <a:fillRect/>
          </a:stretch>
        </p:blipFill>
        <p:spPr>
          <a:xfrm>
            <a:off x="2552131" y="1764000"/>
            <a:ext cx="2279176" cy="155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8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645CC-8CA7-F370-D412-D75806AB8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F9EEC-3DD3-3493-6F30-26E8C530D8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E8E7DB-9B7B-51FB-BDCD-3B578D537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文章页面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492A18-2FFA-719C-05DC-A75D776F4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3695" y="0"/>
            <a:ext cx="1265939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99ED11-E34C-FD7F-19C4-E5B7F3CB70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3535" y="0"/>
            <a:ext cx="12759070" cy="6858000"/>
          </a:xfrm>
          <a:prstGeom prst="rect">
            <a:avLst/>
          </a:prstGeom>
        </p:spPr>
      </p:pic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A2B46718-7544-F43B-AE04-0E7A743816B5}"/>
              </a:ext>
            </a:extLst>
          </p:cNvPr>
          <p:cNvSpPr/>
          <p:nvPr/>
        </p:nvSpPr>
        <p:spPr>
          <a:xfrm>
            <a:off x="3425588" y="130960"/>
            <a:ext cx="1050877" cy="396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686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A8E53-4335-F816-6C8C-9D0D89065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0457CB-D694-A862-BFE2-FB15DF25F5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44E5A1-17CF-2AE6-402A-1A9E596EB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文章页面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EED9B4-02BE-082F-797A-3EF1CBBB8E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3695" y="0"/>
            <a:ext cx="12659389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858D69-ACA3-DDC6-F13C-CFFD0A2F4C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948" r="28834" b="31642"/>
          <a:stretch>
            <a:fillRect/>
          </a:stretch>
        </p:blipFill>
        <p:spPr>
          <a:xfrm>
            <a:off x="-233695" y="2783647"/>
            <a:ext cx="9009205" cy="4074353"/>
          </a:xfrm>
          <a:prstGeom prst="rect">
            <a:avLst/>
          </a:prstGeom>
        </p:spPr>
      </p:pic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6EE5F1E0-7E92-F17F-F6AF-CC3B48D4F00A}"/>
              </a:ext>
            </a:extLst>
          </p:cNvPr>
          <p:cNvSpPr/>
          <p:nvPr/>
        </p:nvSpPr>
        <p:spPr>
          <a:xfrm>
            <a:off x="4380931" y="1589211"/>
            <a:ext cx="940853" cy="396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74350E9E-C4B5-B3F8-E7C9-877D674A446C}"/>
              </a:ext>
            </a:extLst>
          </p:cNvPr>
          <p:cNvSpPr/>
          <p:nvPr/>
        </p:nvSpPr>
        <p:spPr>
          <a:xfrm>
            <a:off x="2770497" y="3231001"/>
            <a:ext cx="532262" cy="3174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B522C51C-A3DD-0613-A0A2-B235ACB40361}"/>
              </a:ext>
            </a:extLst>
          </p:cNvPr>
          <p:cNvSpPr/>
          <p:nvPr/>
        </p:nvSpPr>
        <p:spPr>
          <a:xfrm>
            <a:off x="2770497" y="4111325"/>
            <a:ext cx="532262" cy="3174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43120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882F9-42E7-E4A0-513E-AB818559F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95769-DDB2-D639-8A03-2E52423003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54599A-5F52-6045-5DDA-2F3B0D040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文章页面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FC76DD-26BF-2889-8FCE-4B75D4738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3695" y="0"/>
            <a:ext cx="12659389" cy="6857999"/>
          </a:xfrm>
          <a:prstGeom prst="rect">
            <a:avLst/>
          </a:prstGeom>
        </p:spPr>
      </p:pic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84517523-957E-5211-CB5B-1F0B6BF24E5B}"/>
              </a:ext>
            </a:extLst>
          </p:cNvPr>
          <p:cNvSpPr/>
          <p:nvPr/>
        </p:nvSpPr>
        <p:spPr>
          <a:xfrm>
            <a:off x="5257925" y="1566000"/>
            <a:ext cx="940853" cy="396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171E2521-5B1F-1799-C188-1F6849123E23}"/>
              </a:ext>
            </a:extLst>
          </p:cNvPr>
          <p:cNvSpPr/>
          <p:nvPr/>
        </p:nvSpPr>
        <p:spPr>
          <a:xfrm>
            <a:off x="2702258" y="6479615"/>
            <a:ext cx="750626" cy="31697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22E0A472-D2DE-8870-7102-EAF3B34C3670}"/>
              </a:ext>
            </a:extLst>
          </p:cNvPr>
          <p:cNvSpPr/>
          <p:nvPr/>
        </p:nvSpPr>
        <p:spPr>
          <a:xfrm>
            <a:off x="7181840" y="6506910"/>
            <a:ext cx="1416250" cy="2730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05034B-EDF7-CB90-6AF0-BCDF477C94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04799"/>
            <a:ext cx="12192000" cy="655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A9709-3F4E-712E-D0AE-A76F5AA8D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A22C2E-72D1-3BEC-70E4-E9406128C6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B9D271-E397-D266-1898-5BC8E13EB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文章页面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C19066-553D-40C3-4B4B-A2A0278F0A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3695" y="0"/>
            <a:ext cx="12659388" cy="6857999"/>
          </a:xfrm>
          <a:prstGeom prst="rect">
            <a:avLst/>
          </a:prstGeom>
        </p:spPr>
      </p:pic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D7CB2B5A-24B9-C067-49DB-4795DD2C4206}"/>
              </a:ext>
            </a:extLst>
          </p:cNvPr>
          <p:cNvSpPr/>
          <p:nvPr/>
        </p:nvSpPr>
        <p:spPr>
          <a:xfrm>
            <a:off x="6109648" y="1566000"/>
            <a:ext cx="853412" cy="396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FFCB0E98-AAC6-F3FB-B4BE-F989C0ECF888}"/>
              </a:ext>
            </a:extLst>
          </p:cNvPr>
          <p:cNvSpPr/>
          <p:nvPr/>
        </p:nvSpPr>
        <p:spPr>
          <a:xfrm>
            <a:off x="2609839" y="3210528"/>
            <a:ext cx="1689205" cy="31697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97EE0F-F1F9-0F78-AA9E-6E1B604AB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3695" y="-1"/>
            <a:ext cx="1265938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7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8FAE2-83E5-7DB5-C898-6AAAEA3F9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E7359-3992-3996-FC44-CB569DFDB2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2FEEF-A200-69D8-D002-2FB55B2EA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文章页面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37A846-13BD-6D74-55ED-ABC60CC65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3695" y="0"/>
            <a:ext cx="12659388" cy="6857998"/>
          </a:xfrm>
          <a:prstGeom prst="rect">
            <a:avLst/>
          </a:prstGeom>
        </p:spPr>
      </p:pic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4D7A9E3C-9685-6594-F592-1DF1CF60C2D3}"/>
              </a:ext>
            </a:extLst>
          </p:cNvPr>
          <p:cNvSpPr/>
          <p:nvPr/>
        </p:nvSpPr>
        <p:spPr>
          <a:xfrm>
            <a:off x="6819339" y="1566000"/>
            <a:ext cx="853412" cy="396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10680F44-4571-38C1-F895-33B74A5F76D1}"/>
              </a:ext>
            </a:extLst>
          </p:cNvPr>
          <p:cNvSpPr/>
          <p:nvPr/>
        </p:nvSpPr>
        <p:spPr>
          <a:xfrm>
            <a:off x="2664431" y="1913988"/>
            <a:ext cx="1689205" cy="31697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08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DC211E6-7AA9-004F-813E-63208312C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358775"/>
            <a:ext cx="11471274" cy="828000"/>
          </a:xfrm>
        </p:spPr>
        <p:txBody>
          <a:bodyPr anchor="t">
            <a:normAutofit/>
          </a:bodyPr>
          <a:lstStyle/>
          <a:p>
            <a:r>
              <a:rPr lang="en-US" dirty="0"/>
              <a:t>Taylor &amp; Francis</a:t>
            </a:r>
            <a:r>
              <a:rPr lang="zh-CN" altLang="en-US" dirty="0"/>
              <a:t>人文与社会科学期刊专辑</a:t>
            </a:r>
            <a:r>
              <a:rPr lang="en-US" altLang="zh-CN" dirty="0"/>
              <a:t>(</a:t>
            </a:r>
            <a:r>
              <a:rPr lang="en-US" dirty="0"/>
              <a:t>SSH </a:t>
            </a:r>
            <a:r>
              <a:rPr lang="en-US" dirty="0" err="1"/>
              <a:t>Libraray</a:t>
            </a:r>
            <a:r>
              <a:rPr lang="en-US" dirty="0"/>
              <a:t>)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5233DFB-632A-2122-B790-BC4E6AAA3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A1BBA994-F9E6-ABD3-F18D-1CBB375AE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3225" y="1620000"/>
            <a:ext cx="5580000" cy="1945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800" b="1" dirty="0">
                <a:latin typeface="+mj-lt"/>
              </a:rPr>
              <a:t>1400+</a:t>
            </a:r>
            <a:r>
              <a:rPr lang="zh-CN" altLang="en-US" sz="2800" b="1" dirty="0">
                <a:latin typeface="+mj-lt"/>
              </a:rPr>
              <a:t>种期刊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 b="1" dirty="0">
                <a:latin typeface="+mj-lt"/>
              </a:rPr>
              <a:t>覆盖</a:t>
            </a:r>
            <a:r>
              <a:rPr lang="en-US" altLang="zh-CN" sz="2800" b="1" dirty="0">
                <a:latin typeface="+mj-lt"/>
              </a:rPr>
              <a:t>14</a:t>
            </a:r>
            <a:r>
              <a:rPr lang="zh-CN" altLang="en-US" sz="2800" b="1" dirty="0">
                <a:latin typeface="+mj-lt"/>
              </a:rPr>
              <a:t>大学科领域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800" b="1" dirty="0">
                <a:latin typeface="+mj-lt"/>
              </a:rPr>
              <a:t>WOS</a:t>
            </a:r>
            <a:r>
              <a:rPr lang="zh-CN" altLang="en-US" sz="2800" b="1" dirty="0">
                <a:latin typeface="+mj-lt"/>
              </a:rPr>
              <a:t>收录</a:t>
            </a:r>
            <a:r>
              <a:rPr lang="en-US" altLang="zh-CN" sz="2800" b="1" dirty="0">
                <a:latin typeface="+mj-lt"/>
              </a:rPr>
              <a:t>80%+</a:t>
            </a:r>
            <a:endParaRPr lang="en-US" sz="2800" b="1" dirty="0">
              <a:latin typeface="+mj-lt"/>
            </a:endParaRPr>
          </a:p>
        </p:txBody>
      </p:sp>
      <p:graphicFrame>
        <p:nvGraphicFramePr>
          <p:cNvPr id="14" name="Content Placeholder 8">
            <a:extLst>
              <a:ext uri="{FF2B5EF4-FFF2-40B4-BE49-F238E27FC236}">
                <a16:creationId xmlns:a16="http://schemas.microsoft.com/office/drawing/2014/main" id="{2EC40901-56FF-2E11-ED73-AF318745D35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360363" y="1620000"/>
          <a:ext cx="5580000" cy="446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5951D60B-558E-42BF-C994-FC255D7C1C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3565525"/>
            <a:ext cx="6096000" cy="278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9470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501F7-F4ED-1EFB-C5D4-78117D333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488CE9-9001-C35C-2FDA-1761B6EB0C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6F6645-CD3A-A57A-B54E-2375D35D4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期刊页面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9470BC-408C-1C96-8DD4-07071649A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3693" y="0"/>
            <a:ext cx="12659386" cy="68579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694ABB-E369-8CD6-9011-D4E2A05B11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372" t="35821" r="76485" b="32139"/>
          <a:stretch>
            <a:fillRect/>
          </a:stretch>
        </p:blipFill>
        <p:spPr>
          <a:xfrm>
            <a:off x="948519" y="2456597"/>
            <a:ext cx="1792427" cy="21998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AEE008-4AD6-F1DB-83AF-FF282B8E2F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519" y="2796690"/>
            <a:ext cx="7799696" cy="59210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EA7A8D-1F57-980A-1F52-76BCCFC4013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9848" t="36519" r="46837" b="22983"/>
          <a:stretch>
            <a:fillRect/>
          </a:stretch>
        </p:blipFill>
        <p:spPr>
          <a:xfrm>
            <a:off x="4810836" y="2504363"/>
            <a:ext cx="1685498" cy="277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0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85185E-6 L -0.00026 -0.2701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1351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68E6E-4537-7D65-A0D3-1C8DAF2C8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3465-4724-D071-FBC4-13B43ED99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期刊页面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B2AF49-60F3-F535-E68C-AF9F2AB5D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3694" y="0"/>
            <a:ext cx="12659386" cy="6857998"/>
          </a:xfrm>
          <a:prstGeom prst="rect">
            <a:avLst/>
          </a:prstGeom>
        </p:spPr>
      </p:pic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78AFEB11-AC5F-1448-7E1E-F9B16E182133}"/>
              </a:ext>
            </a:extLst>
          </p:cNvPr>
          <p:cNvSpPr/>
          <p:nvPr/>
        </p:nvSpPr>
        <p:spPr>
          <a:xfrm>
            <a:off x="7187828" y="2480400"/>
            <a:ext cx="1751455" cy="570978"/>
          </a:xfrm>
          <a:prstGeom prst="roundRect">
            <a:avLst>
              <a:gd name="adj" fmla="val 9473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74C446FE-D932-3405-A1D4-08C47A0DB6A8}"/>
              </a:ext>
            </a:extLst>
          </p:cNvPr>
          <p:cNvSpPr txBox="1"/>
          <p:nvPr/>
        </p:nvSpPr>
        <p:spPr>
          <a:xfrm>
            <a:off x="840507" y="3051378"/>
            <a:ext cx="5546645" cy="33239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订阅期刊的最新内容推送，第一时间了解科研最新进展</a:t>
            </a:r>
            <a:endParaRPr lang="en-US" altLang="zh-CN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endParaRPr lang="en-US" altLang="zh-CN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r>
              <a: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1. </a:t>
            </a:r>
            <a:r>
              <a:rPr lang="zh-CN" altLang="en-US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只需点击期刊页面</a:t>
            </a:r>
            <a:r>
              <a: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New content alerts</a:t>
            </a:r>
            <a:r>
              <a:rPr lang="zh-CN" altLang="en-US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订阅按钮；</a:t>
            </a:r>
            <a:endParaRPr lang="en-US" altLang="zh-CN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altLang="zh-CN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r>
              <a: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2. </a:t>
            </a:r>
            <a:r>
              <a:rPr lang="zh-CN" altLang="en-US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网页将转到个人账户下的管理订阅页面；</a:t>
            </a:r>
            <a:endParaRPr lang="en-US" altLang="zh-CN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endParaRPr lang="en-US" altLang="zh-CN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r>
              <a: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3. </a:t>
            </a:r>
            <a:r>
              <a:rPr lang="zh-CN" altLang="en-US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订阅内容列表中自动添加最新订阅期刊</a:t>
            </a:r>
            <a:r>
              <a: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(</a:t>
            </a:r>
            <a:r>
              <a:rPr lang="zh-CN" altLang="en-US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字母顺序</a:t>
            </a:r>
            <a:r>
              <a: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)</a:t>
            </a:r>
            <a:r>
              <a:rPr lang="zh-CN" altLang="en-US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；</a:t>
            </a:r>
            <a:endParaRPr lang="en-US" altLang="zh-CN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endParaRPr lang="en-US" altLang="zh-CN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r>
              <a: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4. </a:t>
            </a:r>
            <a:r>
              <a:rPr lang="zh-CN" altLang="en-US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选取期刊列表提供的勾选框，根据需要删除不需要的订阅；</a:t>
            </a:r>
            <a:endParaRPr lang="en-US" altLang="zh-CN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endParaRPr lang="en-US" altLang="zh-CN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r>
              <a: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5. </a:t>
            </a:r>
            <a:r>
              <a:rPr lang="zh-CN" altLang="en-US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或调整订阅通知的发送频率：不要通知，或按每天</a:t>
            </a:r>
            <a:r>
              <a: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/</a:t>
            </a:r>
            <a:r>
              <a:rPr lang="zh-CN" altLang="en-US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周</a:t>
            </a:r>
            <a:r>
              <a: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/</a:t>
            </a:r>
            <a:r>
              <a:rPr lang="zh-CN" altLang="en-US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rPr>
              <a:t>月发送；</a:t>
            </a:r>
            <a:endParaRPr lang="en-US" altLang="zh-CN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endParaRPr lang="en-US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endParaRPr lang="en-US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endParaRPr lang="en-US" sz="1400" dirty="0">
              <a:solidFill>
                <a:srgbClr val="FF9933"/>
              </a:solidFill>
              <a:latin typeface="+mn-ea"/>
              <a:cs typeface="Arial" panose="020B0604020202020204" pitchFamily="34" charset="0"/>
            </a:endParaRPr>
          </a:p>
          <a:p>
            <a:endParaRPr lang="en-GB" sz="1400" dirty="0">
              <a:solidFill>
                <a:srgbClr val="FF9933"/>
              </a:solidFill>
              <a:ea typeface="Source Han Sans CN Regular" panose="020B05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232CCC-FFFD-1846-9505-5BD9A4DA5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3596686"/>
            <a:ext cx="5438775" cy="2209800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FCF73A10-B4EE-9C2D-07E9-94105FAE9F90}"/>
              </a:ext>
            </a:extLst>
          </p:cNvPr>
          <p:cNvCxnSpPr>
            <a:cxnSpLocks/>
            <a:stCxn id="6" idx="3"/>
            <a:endCxn id="7" idx="3"/>
          </p:cNvCxnSpPr>
          <p:nvPr/>
        </p:nvCxnSpPr>
        <p:spPr>
          <a:xfrm>
            <a:off x="8939283" y="2765889"/>
            <a:ext cx="2595491" cy="1935697"/>
          </a:xfrm>
          <a:prstGeom prst="curvedConnector3">
            <a:avLst>
              <a:gd name="adj1" fmla="val 108808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633314CB-F498-F6F1-1AEA-772CF36591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3694" y="4895"/>
            <a:ext cx="12659386" cy="6857998"/>
          </a:xfrm>
          <a:prstGeom prst="rect">
            <a:avLst/>
          </a:prstGeom>
        </p:spPr>
      </p:pic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4FB51999-2CEB-EE6F-435A-A65C23873C84}"/>
              </a:ext>
            </a:extLst>
          </p:cNvPr>
          <p:cNvSpPr/>
          <p:nvPr/>
        </p:nvSpPr>
        <p:spPr>
          <a:xfrm>
            <a:off x="2569514" y="6182254"/>
            <a:ext cx="3913173" cy="31697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2866C9-704E-916D-CA4C-B89D9E880F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7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28F1C-671B-8939-6CBF-AD5F97D29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F55B9-AEDD-E3C8-46DD-2009F8BDC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期刊页面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7EC66D-E0DB-9DB0-3BD9-F154CABDC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1BE22-2485-4190-E6DE-1C12E76C1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12338" r="27533" b="50000"/>
          <a:stretch>
            <a:fillRect/>
          </a:stretch>
        </p:blipFill>
        <p:spPr>
          <a:xfrm>
            <a:off x="358778" y="763687"/>
            <a:ext cx="7379904" cy="2386069"/>
          </a:xfrm>
          <a:prstGeom prst="rect">
            <a:avLst/>
          </a:prstGeom>
        </p:spPr>
      </p:pic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DA18DBE8-0F84-706C-30DD-3994BADB8EFF}"/>
              </a:ext>
            </a:extLst>
          </p:cNvPr>
          <p:cNvSpPr/>
          <p:nvPr/>
        </p:nvSpPr>
        <p:spPr>
          <a:xfrm>
            <a:off x="6238294" y="2827025"/>
            <a:ext cx="461798" cy="20277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Source Han Sans CN Regular" panose="020B0500000000000000" pitchFamily="34" charset="-12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4ED8092-E37D-40AC-51AC-5B55C1B6D22C}"/>
              </a:ext>
            </a:extLst>
          </p:cNvPr>
          <p:cNvGrpSpPr/>
          <p:nvPr/>
        </p:nvGrpSpPr>
        <p:grpSpPr>
          <a:xfrm>
            <a:off x="4912202" y="3417550"/>
            <a:ext cx="2358338" cy="1019347"/>
            <a:chOff x="5267736" y="3587951"/>
            <a:chExt cx="2358338" cy="101934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BB5FDB7-6E08-51EE-94DA-922487078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42042" y="4016748"/>
              <a:ext cx="1609725" cy="59055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0EC96D-4FCE-382C-0980-AAFF7A0F05FB}"/>
                </a:ext>
              </a:extLst>
            </p:cNvPr>
            <p:cNvSpPr txBox="1"/>
            <p:nvPr/>
          </p:nvSpPr>
          <p:spPr>
            <a:xfrm>
              <a:off x="5267736" y="3587951"/>
              <a:ext cx="23583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2. </a:t>
              </a:r>
              <a:r>
                <a:rPr lang="zh-CN" altLang="en-US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浏览器右上角找到标识：</a:t>
              </a:r>
              <a:endParaRPr lang="en-GB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6C71C0-A708-2541-E202-9F6F3CB9D45D}"/>
              </a:ext>
            </a:extLst>
          </p:cNvPr>
          <p:cNvGrpSpPr/>
          <p:nvPr/>
        </p:nvGrpSpPr>
        <p:grpSpPr>
          <a:xfrm>
            <a:off x="8710949" y="580183"/>
            <a:ext cx="2876550" cy="2494895"/>
            <a:chOff x="8240902" y="1820491"/>
            <a:chExt cx="2876550" cy="249489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4CE233A-3F70-2872-207C-D5BDC18CE1BB}"/>
                </a:ext>
              </a:extLst>
            </p:cNvPr>
            <p:cNvGrpSpPr/>
            <p:nvPr/>
          </p:nvGrpSpPr>
          <p:grpSpPr>
            <a:xfrm>
              <a:off x="8240902" y="1820491"/>
              <a:ext cx="2876550" cy="2494895"/>
              <a:chOff x="7681044" y="1148080"/>
              <a:chExt cx="2876550" cy="2494895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6A33DC0D-5984-CCF5-4D46-1DAAAFA365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81044" y="1671300"/>
                <a:ext cx="2876550" cy="1971675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DAEA808-CCA1-6B07-D463-9DFBB4D25EAB}"/>
                  </a:ext>
                </a:extLst>
              </p:cNvPr>
              <p:cNvSpPr txBox="1"/>
              <p:nvPr/>
            </p:nvSpPr>
            <p:spPr>
              <a:xfrm>
                <a:off x="7755003" y="1148080"/>
                <a:ext cx="272863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FF9933"/>
                    </a:solidFill>
                    <a:latin typeface="+mn-ea"/>
                    <a:cs typeface="Arial" panose="020B0604020202020204" pitchFamily="34" charset="0"/>
                  </a:rPr>
                  <a:t>3. </a:t>
                </a:r>
                <a:r>
                  <a:rPr lang="zh-CN" altLang="en-US" sz="1400" dirty="0">
                    <a:solidFill>
                      <a:srgbClr val="FF9933"/>
                    </a:solidFill>
                    <a:latin typeface="+mn-ea"/>
                    <a:cs typeface="Arial" panose="020B0604020202020204" pitchFamily="34" charset="0"/>
                  </a:rPr>
                  <a:t>点击期刊页面</a:t>
                </a:r>
                <a:r>
                  <a:rPr lang="en-US" altLang="zh-CN" sz="1400" dirty="0">
                    <a:solidFill>
                      <a:srgbClr val="FF9933"/>
                    </a:solidFill>
                    <a:latin typeface="+mn-ea"/>
                    <a:cs typeface="Arial" panose="020B0604020202020204" pitchFamily="34" charset="0"/>
                  </a:rPr>
                  <a:t>RSS</a:t>
                </a:r>
                <a:r>
                  <a:rPr lang="zh-CN" altLang="en-US" sz="1400" dirty="0">
                    <a:solidFill>
                      <a:srgbClr val="FF9933"/>
                    </a:solidFill>
                    <a:latin typeface="+mn-ea"/>
                    <a:cs typeface="Arial" panose="020B0604020202020204" pitchFamily="34" charset="0"/>
                  </a:rPr>
                  <a:t>订阅按钮，</a:t>
                </a:r>
                <a:endParaRPr lang="en-US" altLang="zh-CN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endParaRPr>
              </a:p>
              <a:p>
                <a:r>
                  <a:rPr lang="zh-CN" altLang="en-US" sz="1400" dirty="0">
                    <a:solidFill>
                      <a:srgbClr val="FF9933"/>
                    </a:solidFill>
                    <a:latin typeface="+mn-ea"/>
                    <a:cs typeface="Arial" panose="020B0604020202020204" pitchFamily="34" charset="0"/>
                  </a:rPr>
                  <a:t>页面将弹出如下对话框</a:t>
                </a:r>
                <a:endParaRPr lang="en-GB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Rounded Rectangle 38">
              <a:extLst>
                <a:ext uri="{FF2B5EF4-FFF2-40B4-BE49-F238E27FC236}">
                  <a16:creationId xmlns:a16="http://schemas.microsoft.com/office/drawing/2014/main" id="{30C70F41-32C8-3AD4-A8D4-C241D99071C9}"/>
                </a:ext>
              </a:extLst>
            </p:cNvPr>
            <p:cNvSpPr/>
            <p:nvPr/>
          </p:nvSpPr>
          <p:spPr>
            <a:xfrm>
              <a:off x="9325542" y="3105959"/>
              <a:ext cx="673086" cy="348090"/>
            </a:xfrm>
            <a:prstGeom prst="roundRect">
              <a:avLst/>
            </a:prstGeom>
            <a:noFill/>
            <a:ln w="28575">
              <a:solidFill>
                <a:srgbClr val="FF9933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ea typeface="Source Han Sans CN Regular" panose="020B0500000000000000" pitchFamily="34" charset="-128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0E3C480-FC15-9FE9-C55D-31F665A84D7D}"/>
              </a:ext>
            </a:extLst>
          </p:cNvPr>
          <p:cNvGrpSpPr/>
          <p:nvPr/>
        </p:nvGrpSpPr>
        <p:grpSpPr>
          <a:xfrm>
            <a:off x="8783546" y="3444296"/>
            <a:ext cx="2975495" cy="934901"/>
            <a:chOff x="7894181" y="4099668"/>
            <a:chExt cx="2975495" cy="93490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116167C-7D74-5E13-3C7D-AA328C17CD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65566" y="4720244"/>
              <a:ext cx="1514475" cy="314325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747AC1-055A-4E75-3D3B-EC6A7D761EAE}"/>
                </a:ext>
              </a:extLst>
            </p:cNvPr>
            <p:cNvSpPr txBox="1"/>
            <p:nvPr/>
          </p:nvSpPr>
          <p:spPr>
            <a:xfrm>
              <a:off x="7894181" y="4099668"/>
              <a:ext cx="29754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4. </a:t>
              </a:r>
              <a:r>
                <a:rPr lang="zh-CN" altLang="en-US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点击</a:t>
              </a:r>
              <a:r>
                <a:rPr lang="en-US" altLang="zh-CN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Subscribe</a:t>
              </a:r>
              <a:r>
                <a:rPr lang="zh-CN" altLang="en-US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按钮，完成订阅。</a:t>
              </a:r>
              <a:endPara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endParaRPr>
            </a:p>
            <a:p>
              <a:r>
                <a:rPr lang="zh-CN" altLang="en-US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浏览器右上角将会提示：</a:t>
              </a:r>
              <a:endParaRPr lang="en-GB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2624757-854A-296C-26B0-9E18D5AEB04B}"/>
              </a:ext>
            </a:extLst>
          </p:cNvPr>
          <p:cNvGrpSpPr/>
          <p:nvPr/>
        </p:nvGrpSpPr>
        <p:grpSpPr>
          <a:xfrm>
            <a:off x="8511016" y="4608372"/>
            <a:ext cx="3248025" cy="1647170"/>
            <a:chOff x="8167670" y="2862180"/>
            <a:chExt cx="3248025" cy="164717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6A4F6C2-DCEE-6A72-0270-183E9322E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67670" y="3385400"/>
              <a:ext cx="3248025" cy="112395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E00675C-AABB-F388-39A9-CB8B60E131CF}"/>
                </a:ext>
              </a:extLst>
            </p:cNvPr>
            <p:cNvSpPr txBox="1"/>
            <p:nvPr/>
          </p:nvSpPr>
          <p:spPr>
            <a:xfrm>
              <a:off x="8167670" y="2862180"/>
              <a:ext cx="30764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5. </a:t>
              </a:r>
              <a:r>
                <a:rPr lang="zh-CN" altLang="en-US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点击浏览器右上角标识，即可查看</a:t>
              </a:r>
              <a:endPara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endParaRPr>
            </a:p>
            <a:p>
              <a:r>
                <a:rPr lang="zh-CN" altLang="en-US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推送内容：</a:t>
              </a:r>
              <a:endParaRPr lang="en-GB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endParaRPr>
            </a:p>
          </p:txBody>
        </p:sp>
      </p:grpSp>
      <p:cxnSp>
        <p:nvCxnSpPr>
          <p:cNvPr id="23" name="Curved Connector 14">
            <a:extLst>
              <a:ext uri="{FF2B5EF4-FFF2-40B4-BE49-F238E27FC236}">
                <a16:creationId xmlns:a16="http://schemas.microsoft.com/office/drawing/2014/main" id="{1932CA24-6E72-1D24-1408-268DBA93CB43}"/>
              </a:ext>
            </a:extLst>
          </p:cNvPr>
          <p:cNvCxnSpPr>
            <a:cxnSpLocks/>
            <a:stCxn id="5" idx="1"/>
            <a:endCxn id="15" idx="1"/>
          </p:cNvCxnSpPr>
          <p:nvPr/>
        </p:nvCxnSpPr>
        <p:spPr>
          <a:xfrm rot="10800000" flipH="1">
            <a:off x="6238293" y="2089242"/>
            <a:ext cx="2472655" cy="839173"/>
          </a:xfrm>
          <a:prstGeom prst="curvedConnector3">
            <a:avLst>
              <a:gd name="adj1" fmla="val -9245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4FF199A-730F-0320-3280-D0E85652A1E7}"/>
              </a:ext>
            </a:extLst>
          </p:cNvPr>
          <p:cNvGrpSpPr/>
          <p:nvPr/>
        </p:nvGrpSpPr>
        <p:grpSpPr>
          <a:xfrm>
            <a:off x="358777" y="3417550"/>
            <a:ext cx="4266144" cy="2800219"/>
            <a:chOff x="1267619" y="2964585"/>
            <a:chExt cx="4266144" cy="2800219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F591ADB-928D-C50E-E788-A14E8ED6E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48259" y="3918692"/>
              <a:ext cx="2580361" cy="1846112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D5DAB98-D270-59C0-0C6C-DE713C344E19}"/>
                </a:ext>
              </a:extLst>
            </p:cNvPr>
            <p:cNvSpPr txBox="1"/>
            <p:nvPr/>
          </p:nvSpPr>
          <p:spPr>
            <a:xfrm>
              <a:off x="1267619" y="2964585"/>
              <a:ext cx="42661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开启</a:t>
              </a:r>
              <a:r>
                <a:rPr lang="en-US" altLang="zh-CN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RSS</a:t>
              </a:r>
              <a:r>
                <a:rPr lang="zh-CN" altLang="en-US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功能，需要先安装</a:t>
              </a:r>
              <a:r>
                <a:rPr lang="en-US" altLang="zh-CN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RSS</a:t>
              </a:r>
              <a:r>
                <a:rPr lang="zh-CN" altLang="en-US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订阅扩展插件</a:t>
              </a:r>
              <a:endPara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endParaRPr>
            </a:p>
            <a:p>
              <a:r>
                <a:rPr lang="zh-CN" altLang="en-US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以</a:t>
              </a:r>
              <a:r>
                <a:rPr lang="en-US" altLang="zh-CN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Chrome</a:t>
              </a:r>
              <a:r>
                <a:rPr lang="zh-CN" altLang="en-US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浏览器为例：</a:t>
              </a:r>
              <a:endPara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endParaRPr>
            </a:p>
            <a:p>
              <a:endParaRPr lang="en-US" altLang="zh-CN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endParaRPr>
            </a:p>
            <a:p>
              <a:r>
                <a:rPr lang="en-US" altLang="zh-CN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1. </a:t>
              </a:r>
              <a:r>
                <a:rPr lang="zh-CN" altLang="en-US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找到</a:t>
              </a:r>
              <a:r>
                <a:rPr lang="en-US" altLang="zh-CN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RSS Feed Reader</a:t>
              </a:r>
              <a:r>
                <a:rPr lang="zh-CN" altLang="en-US" sz="1400" dirty="0">
                  <a:solidFill>
                    <a:srgbClr val="FF9933"/>
                  </a:solidFill>
                  <a:latin typeface="+mn-ea"/>
                  <a:cs typeface="Arial" panose="020B0604020202020204" pitchFamily="34" charset="0"/>
                </a:rPr>
                <a:t>下载并安装：</a:t>
              </a:r>
              <a:endParaRPr lang="en-GB" sz="1400" dirty="0">
                <a:solidFill>
                  <a:srgbClr val="FF9933"/>
                </a:solidFill>
                <a:latin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055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451AB-6753-AF20-0623-C54255C54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Taylor &amp; Francis </a:t>
            </a:r>
            <a:r>
              <a:rPr lang="zh-CN" altLang="en-US" dirty="0"/>
              <a:t>编辑服务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F84E7-6557-26AA-6745-927641DB39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738592"/>
            <a:ext cx="11472862" cy="396000"/>
          </a:xfrm>
        </p:spPr>
        <p:txBody>
          <a:bodyPr/>
          <a:lstStyle/>
          <a:p>
            <a:r>
              <a:rPr lang="zh-CN" altLang="en-US" sz="2000" dirty="0"/>
              <a:t>面向研究者的编辑服务：</a:t>
            </a:r>
            <a:r>
              <a:rPr lang="en-US" sz="2000" dirty="0"/>
              <a:t>www.tandfeditingservices.cn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26286-D04A-95DB-9828-EA79063B2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CA29F20-AB12-5A54-DEF8-24A3ACBC9B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994422"/>
              </p:ext>
            </p:extLst>
          </p:nvPr>
        </p:nvGraphicFramePr>
        <p:xfrm>
          <a:off x="223882" y="1609945"/>
          <a:ext cx="3849016" cy="4512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E7EE0D9-3D30-8221-B545-FCA440B9F3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818514"/>
              </p:ext>
            </p:extLst>
          </p:nvPr>
        </p:nvGraphicFramePr>
        <p:xfrm>
          <a:off x="4318429" y="1598378"/>
          <a:ext cx="3665722" cy="4534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BA52817-649D-EDE3-6A28-BEAE8BF32A35}"/>
              </a:ext>
            </a:extLst>
          </p:cNvPr>
          <p:cNvCxnSpPr>
            <a:cxnSpLocks/>
          </p:cNvCxnSpPr>
          <p:nvPr/>
        </p:nvCxnSpPr>
        <p:spPr>
          <a:xfrm>
            <a:off x="4208386" y="1605160"/>
            <a:ext cx="0" cy="460191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09A9BA9-ADFB-5F21-BD15-219A8CD563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863155"/>
              </p:ext>
            </p:extLst>
          </p:nvPr>
        </p:nvGraphicFramePr>
        <p:xfrm>
          <a:off x="8235491" y="1598383"/>
          <a:ext cx="3665719" cy="4527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A48A513-BBC8-4DD2-30EE-8944BE56C65A}"/>
              </a:ext>
            </a:extLst>
          </p:cNvPr>
          <p:cNvCxnSpPr>
            <a:cxnSpLocks/>
          </p:cNvCxnSpPr>
          <p:nvPr/>
        </p:nvCxnSpPr>
        <p:spPr>
          <a:xfrm>
            <a:off x="8108850" y="1605160"/>
            <a:ext cx="0" cy="460191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" descr="Qr code&#10;&#10;Description automatically generated">
            <a:extLst>
              <a:ext uri="{FF2B5EF4-FFF2-40B4-BE49-F238E27FC236}">
                <a16:creationId xmlns:a16="http://schemas.microsoft.com/office/drawing/2014/main" id="{1CC74B4E-6CC4-7F02-3A55-363649B29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1090" y="5043009"/>
            <a:ext cx="864061" cy="864061"/>
          </a:xfrm>
          <a:prstGeom prst="rect">
            <a:avLst/>
          </a:prstGeom>
          <a:solidFill>
            <a:srgbClr val="10238C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55620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6506BF7-A13A-1D41-6502-B365EDD2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u="sng" dirty="0"/>
              <a:t>www.taylorfrancis.com</a:t>
            </a:r>
            <a:br>
              <a:rPr lang="en-US" sz="2800" u="sng" dirty="0"/>
            </a:br>
            <a:r>
              <a:rPr lang="en-US" sz="2800" u="sng" dirty="0"/>
              <a:t>www.tandfonline.com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A9DEC93-3B52-F437-1478-8D349194DD6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2000" y="2245659"/>
            <a:ext cx="5880100" cy="689450"/>
          </a:xfrm>
        </p:spPr>
        <p:txBody>
          <a:bodyPr/>
          <a:lstStyle/>
          <a:p>
            <a:r>
              <a:rPr lang="en-US" sz="2800" dirty="0"/>
              <a:t>Taylor &amp; Francis Group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CBA2C40-951F-5D04-9C7B-B76CA2C7A3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4840888"/>
            <a:ext cx="9144000" cy="966501"/>
          </a:xfrm>
        </p:spPr>
        <p:txBody>
          <a:bodyPr/>
          <a:lstStyle/>
          <a:p>
            <a:r>
              <a:rPr lang="zh-CN" altLang="en-US" sz="1800" dirty="0"/>
              <a:t>欢迎联系</a:t>
            </a:r>
            <a:r>
              <a:rPr lang="en-US" sz="1800" dirty="0"/>
              <a:t>T&amp;F</a:t>
            </a:r>
            <a:r>
              <a:rPr lang="zh-CN" altLang="en-US" sz="1800" dirty="0"/>
              <a:t>中国期刊团队</a:t>
            </a:r>
          </a:p>
          <a:p>
            <a:r>
              <a:rPr lang="zh-CN" altLang="en-US" sz="1800" dirty="0"/>
              <a:t>邮箱：</a:t>
            </a:r>
            <a:r>
              <a:rPr lang="en-US" sz="1800" dirty="0"/>
              <a:t>steven.shi@tandfchina.com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5FD78FB-C9EB-925C-BBB4-A4A3579450B7}"/>
              </a:ext>
            </a:extLst>
          </p:cNvPr>
          <p:cNvGrpSpPr/>
          <p:nvPr/>
        </p:nvGrpSpPr>
        <p:grpSpPr>
          <a:xfrm>
            <a:off x="8037413" y="1579486"/>
            <a:ext cx="2781415" cy="4617026"/>
            <a:chOff x="6627618" y="1700633"/>
            <a:chExt cx="2781415" cy="461702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B7A41B3-78AC-A239-E15E-3F9968FD08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27725" y="1700633"/>
              <a:ext cx="1981200" cy="19812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EA47C6-943A-4C11-380A-8E868AA3CF25}"/>
                </a:ext>
              </a:extLst>
            </p:cNvPr>
            <p:cNvSpPr txBox="1"/>
            <p:nvPr/>
          </p:nvSpPr>
          <p:spPr>
            <a:xfrm>
              <a:off x="6627618" y="3918284"/>
              <a:ext cx="2781415" cy="2399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dirty="0">
                  <a:solidFill>
                    <a:srgbClr val="002244"/>
                  </a:solidFill>
                  <a:latin typeface="+mn-ea"/>
                </a:rPr>
                <a:t>请关注我们的公众号</a:t>
              </a:r>
              <a:r>
                <a:rPr lang="en-US" altLang="zh-CN" sz="2400" dirty="0">
                  <a:solidFill>
                    <a:srgbClr val="002244"/>
                  </a:solidFill>
                  <a:latin typeface="+mn-ea"/>
                </a:rPr>
                <a:t>TandF</a:t>
              </a:r>
              <a:r>
                <a:rPr lang="zh-CN" altLang="en-US" sz="2400" dirty="0">
                  <a:solidFill>
                    <a:srgbClr val="002244"/>
                  </a:solidFill>
                  <a:latin typeface="+mn-ea"/>
                </a:rPr>
                <a:t>学术</a:t>
              </a:r>
              <a:endParaRPr lang="en-US" altLang="zh-CN" sz="2400" dirty="0">
                <a:solidFill>
                  <a:srgbClr val="002244"/>
                </a:solidFill>
                <a:latin typeface="+mn-ea"/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zh-CN" sz="2400" dirty="0">
                  <a:solidFill>
                    <a:srgbClr val="002244"/>
                  </a:solidFill>
                  <a:latin typeface="+mn-ea"/>
                </a:rPr>
                <a:t>【</a:t>
              </a:r>
              <a:r>
                <a:rPr lang="en-US" altLang="zh-CN" sz="2400" dirty="0" err="1">
                  <a:solidFill>
                    <a:srgbClr val="002244"/>
                  </a:solidFill>
                  <a:latin typeface="+mn-ea"/>
                </a:rPr>
                <a:t>TandF_China</a:t>
              </a:r>
              <a:r>
                <a:rPr lang="en-US" altLang="zh-CN" sz="2400" dirty="0">
                  <a:solidFill>
                    <a:srgbClr val="002244"/>
                  </a:solidFill>
                  <a:latin typeface="+mn-ea"/>
                </a:rPr>
                <a:t>】</a:t>
              </a:r>
            </a:p>
            <a:p>
              <a:pPr algn="ctr">
                <a:lnSpc>
                  <a:spcPct val="150000"/>
                </a:lnSpc>
              </a:pPr>
              <a:r>
                <a:rPr lang="zh-CN" altLang="en-US" dirty="0">
                  <a:solidFill>
                    <a:srgbClr val="002244"/>
                  </a:solidFill>
                  <a:latin typeface="+mn-ea"/>
                </a:rPr>
                <a:t>关注学术，</a:t>
              </a:r>
              <a:endParaRPr lang="en-US" altLang="zh-CN" dirty="0">
                <a:solidFill>
                  <a:srgbClr val="002244"/>
                </a:solidFill>
                <a:latin typeface="+mn-ea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dirty="0">
                  <a:solidFill>
                    <a:srgbClr val="002244"/>
                  </a:solidFill>
                  <a:latin typeface="+mn-ea"/>
                </a:rPr>
                <a:t>关注</a:t>
              </a:r>
              <a:r>
                <a:rPr lang="en-US" altLang="zh-CN" dirty="0">
                  <a:solidFill>
                    <a:srgbClr val="002244"/>
                  </a:solidFill>
                  <a:latin typeface="+mn-ea"/>
                </a:rPr>
                <a:t>Taylor &amp; Francis</a:t>
              </a:r>
              <a:r>
                <a:rPr lang="zh-CN" altLang="en-US" dirty="0">
                  <a:solidFill>
                    <a:srgbClr val="002244"/>
                  </a:solidFill>
                  <a:latin typeface="+mn-ea"/>
                </a:rPr>
                <a:t>！</a:t>
              </a:r>
              <a:endParaRPr lang="en-US" dirty="0">
                <a:solidFill>
                  <a:srgbClr val="002244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361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2432C-A8FE-D787-66E2-D8D7AC5249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5B2BE-C997-5910-DA42-94A60E1AC3B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8C98C8-72E1-9998-114B-2217530330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8349F15-89E3-549C-D35A-6AB1C38C6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473" y="966501"/>
            <a:ext cx="4128590" cy="551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08248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FDC48-DBC3-DF23-5A93-7EE3E966A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CECFA23-7E98-156B-61F5-3ED411005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358775"/>
            <a:ext cx="11471274" cy="828000"/>
          </a:xfrm>
        </p:spPr>
        <p:txBody>
          <a:bodyPr anchor="t">
            <a:normAutofit/>
          </a:bodyPr>
          <a:lstStyle/>
          <a:p>
            <a:r>
              <a:rPr lang="en-US" dirty="0"/>
              <a:t>Taylor &amp; Francis</a:t>
            </a:r>
            <a:r>
              <a:rPr lang="zh-CN" altLang="en-US" dirty="0"/>
              <a:t>科学与技术期刊专辑</a:t>
            </a:r>
            <a:r>
              <a:rPr lang="en-US" altLang="zh-CN" dirty="0"/>
              <a:t>(</a:t>
            </a:r>
            <a:r>
              <a:rPr lang="en-US" dirty="0"/>
              <a:t>ST </a:t>
            </a:r>
            <a:r>
              <a:rPr lang="en-US" dirty="0" err="1"/>
              <a:t>Libraray</a:t>
            </a:r>
            <a:r>
              <a:rPr lang="en-US" dirty="0"/>
              <a:t>)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345E7D3-9706-5516-5694-2480ABC61F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3225" y="1620000"/>
            <a:ext cx="5580000" cy="1945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800" b="1" dirty="0">
                <a:latin typeface="+mj-lt"/>
              </a:rPr>
              <a:t>480+</a:t>
            </a:r>
            <a:r>
              <a:rPr lang="zh-CN" altLang="en-US" sz="2800" b="1" dirty="0">
                <a:latin typeface="+mj-lt"/>
              </a:rPr>
              <a:t>种期刊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 b="1" dirty="0">
                <a:latin typeface="+mj-lt"/>
              </a:rPr>
              <a:t>覆盖</a:t>
            </a:r>
            <a:r>
              <a:rPr lang="en-US" altLang="zh-CN" sz="2800" b="1" dirty="0">
                <a:latin typeface="+mj-lt"/>
              </a:rPr>
              <a:t>6</a:t>
            </a:r>
            <a:r>
              <a:rPr lang="zh-CN" altLang="en-US" sz="2800" b="1" dirty="0">
                <a:latin typeface="+mj-lt"/>
              </a:rPr>
              <a:t>大学科领域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800" b="1" dirty="0">
                <a:latin typeface="+mj-lt"/>
              </a:rPr>
              <a:t>WOS</a:t>
            </a:r>
            <a:r>
              <a:rPr lang="zh-CN" altLang="en-US" sz="2800" b="1" dirty="0">
                <a:latin typeface="+mj-lt"/>
              </a:rPr>
              <a:t>收录</a:t>
            </a:r>
            <a:r>
              <a:rPr lang="en-US" altLang="zh-CN" sz="2800" b="1" dirty="0">
                <a:latin typeface="+mj-lt"/>
              </a:rPr>
              <a:t>90%</a:t>
            </a:r>
            <a:endParaRPr lang="en-US" sz="2800" b="1" dirty="0">
              <a:latin typeface="+mj-lt"/>
            </a:endParaRPr>
          </a:p>
        </p:txBody>
      </p:sp>
      <p:graphicFrame>
        <p:nvGraphicFramePr>
          <p:cNvPr id="14" name="Content Placeholder 8">
            <a:extLst>
              <a:ext uri="{FF2B5EF4-FFF2-40B4-BE49-F238E27FC236}">
                <a16:creationId xmlns:a16="http://schemas.microsoft.com/office/drawing/2014/main" id="{E496B981-A461-3D37-6139-D752E3A405EB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237796" y="1648200"/>
          <a:ext cx="5425068" cy="3561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A531E805-18AE-7440-6E9E-F891DDCCB3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8264" y="3565525"/>
            <a:ext cx="6031472" cy="278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3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0076F-93A4-515C-7A37-1649686D1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B23650F-4475-499B-321C-BD17CEB85AF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22063" y="1332569"/>
            <a:ext cx="9186768" cy="501716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67B2A09-2D26-8A1E-AF1D-DB6D3BDF55EF}"/>
              </a:ext>
            </a:extLst>
          </p:cNvPr>
          <p:cNvGrpSpPr/>
          <p:nvPr/>
        </p:nvGrpSpPr>
        <p:grpSpPr>
          <a:xfrm>
            <a:off x="96256" y="3526077"/>
            <a:ext cx="6092705" cy="2820800"/>
            <a:chOff x="6103338" y="4041646"/>
            <a:chExt cx="6092705" cy="28208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183197A-9DEC-7457-4FA2-54E1B4F58C9F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03338" y="4041646"/>
              <a:ext cx="1877569" cy="281635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985A31E-FE73-5B7D-9493-C935B1CAD850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12430" y="4046094"/>
              <a:ext cx="1877570" cy="281635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F6837CF-1AAA-1C57-81BA-7BC1D648DEE4}"/>
                </a:ext>
              </a:extLst>
            </p:cNvPr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21523" y="4046094"/>
              <a:ext cx="1874520" cy="281635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6FDC8A5-E1B8-F97C-DD64-8A90C215E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Taylor &amp; Francis</a:t>
            </a:r>
            <a:r>
              <a:rPr lang="zh-CN" altLang="en-US" dirty="0"/>
              <a:t> 商务管理与经济学科专辑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08D26B-DB59-61B5-3C6D-77739E545F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sz="1800" dirty="0">
                <a:solidFill>
                  <a:schemeClr val="accent2"/>
                </a:solidFill>
              </a:rPr>
              <a:t>推动专业实践与政策发展</a:t>
            </a:r>
            <a:endParaRPr lang="en-US" sz="1800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4D1D19-F13F-9CB9-5EE9-6A2781860F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89447" y="2379293"/>
            <a:ext cx="5851995" cy="2923720"/>
          </a:xfrm>
        </p:spPr>
        <p:txBody>
          <a:bodyPr numCol="2"/>
          <a:lstStyle/>
          <a:p>
            <a:r>
              <a:rPr lang="zh-CN" altLang="en-US" sz="2000" dirty="0"/>
              <a:t>会计学</a:t>
            </a:r>
          </a:p>
          <a:p>
            <a:r>
              <a:rPr lang="zh-CN" altLang="en-US" sz="2000" dirty="0"/>
              <a:t>财会与金融</a:t>
            </a:r>
          </a:p>
          <a:p>
            <a:r>
              <a:rPr lang="zh-CN" altLang="en-US" sz="2000" dirty="0"/>
              <a:t>商业与管理</a:t>
            </a:r>
          </a:p>
          <a:p>
            <a:r>
              <a:rPr lang="zh-CN" altLang="en-US" sz="2000" dirty="0"/>
              <a:t>经济学</a:t>
            </a:r>
          </a:p>
          <a:p>
            <a:r>
              <a:rPr lang="zh-CN" altLang="en-US" sz="2000" dirty="0"/>
              <a:t>创业学</a:t>
            </a:r>
          </a:p>
          <a:p>
            <a:r>
              <a:rPr lang="zh-CN" altLang="en-US" sz="2000" dirty="0"/>
              <a:t>金融与投资</a:t>
            </a:r>
          </a:p>
          <a:p>
            <a:r>
              <a:rPr lang="zh-CN" altLang="en-US" sz="2000" dirty="0"/>
              <a:t>人力资源管理</a:t>
            </a:r>
          </a:p>
          <a:p>
            <a:r>
              <a:rPr lang="zh-CN" altLang="en-US" sz="2000" dirty="0"/>
              <a:t>信息技术与创新</a:t>
            </a:r>
          </a:p>
          <a:p>
            <a:r>
              <a:rPr lang="zh-CN" altLang="en-US" sz="2000" dirty="0"/>
              <a:t>市场营销</a:t>
            </a:r>
          </a:p>
          <a:p>
            <a:r>
              <a:rPr lang="zh-CN" altLang="en-US" sz="2000" dirty="0"/>
              <a:t>公共行政</a:t>
            </a:r>
          </a:p>
          <a:p>
            <a:r>
              <a:rPr lang="zh-CN" altLang="en-US" sz="2000" dirty="0"/>
              <a:t>公共管理</a:t>
            </a:r>
            <a:endParaRPr lang="en-US" sz="2000" dirty="0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4E00591A-75C7-CAB4-83B8-013DE6EF7EE0}"/>
              </a:ext>
            </a:extLst>
          </p:cNvPr>
          <p:cNvGraphicFramePr/>
          <p:nvPr/>
        </p:nvGraphicFramePr>
        <p:xfrm>
          <a:off x="96257" y="1441224"/>
          <a:ext cx="6092704" cy="1987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18D8B78D-3116-3392-724F-9BD75678411F}"/>
              </a:ext>
            </a:extLst>
          </p:cNvPr>
          <p:cNvSpPr txBox="1"/>
          <p:nvPr/>
        </p:nvSpPr>
        <p:spPr>
          <a:xfrm>
            <a:off x="287225" y="1661969"/>
            <a:ext cx="149563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119</a:t>
            </a:r>
            <a:r>
              <a:rPr lang="en-US" sz="2000" dirty="0">
                <a:solidFill>
                  <a:schemeClr val="bg1"/>
                </a:solidFill>
              </a:rPr>
              <a:t>+</a:t>
            </a:r>
            <a:r>
              <a:rPr lang="zh-CN" altLang="en-US" sz="2000" dirty="0">
                <a:solidFill>
                  <a:schemeClr val="bg1"/>
                </a:solidFill>
              </a:rPr>
              <a:t>种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C35A52-4736-9F9B-CF97-312354835056}"/>
              </a:ext>
            </a:extLst>
          </p:cNvPr>
          <p:cNvSpPr txBox="1"/>
          <p:nvPr/>
        </p:nvSpPr>
        <p:spPr>
          <a:xfrm>
            <a:off x="2307597" y="1661969"/>
            <a:ext cx="1670023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2.6K</a:t>
            </a:r>
            <a:r>
              <a:rPr lang="en-US" sz="2000" dirty="0">
                <a:solidFill>
                  <a:schemeClr val="bg1"/>
                </a:solidFill>
              </a:rPr>
              <a:t>+</a:t>
            </a:r>
            <a:r>
              <a:rPr lang="zh-CN" altLang="en-US" sz="2000" dirty="0">
                <a:solidFill>
                  <a:schemeClr val="bg1"/>
                </a:solidFill>
              </a:rPr>
              <a:t>卷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65167D-731B-E9DA-5889-1AE8C2CC6822}"/>
              </a:ext>
            </a:extLst>
          </p:cNvPr>
          <p:cNvSpPr txBox="1"/>
          <p:nvPr/>
        </p:nvSpPr>
        <p:spPr>
          <a:xfrm>
            <a:off x="4314440" y="1661969"/>
            <a:ext cx="1766143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101K</a:t>
            </a:r>
            <a:r>
              <a:rPr lang="en-US" sz="2000" dirty="0">
                <a:solidFill>
                  <a:schemeClr val="bg1"/>
                </a:solidFill>
              </a:rPr>
              <a:t>+</a:t>
            </a:r>
            <a:r>
              <a:rPr lang="zh-CN" altLang="en-US" sz="2000" dirty="0">
                <a:solidFill>
                  <a:schemeClr val="bg1"/>
                </a:solidFill>
              </a:rPr>
              <a:t>篇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953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1BB97-6A95-E0AB-A017-267A985B7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2052E67-FABF-F448-A265-DCC3EA4B36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22063" y="1332569"/>
            <a:ext cx="9186768" cy="501716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4330254-AC89-D038-B43E-0CF49541C0AD}"/>
              </a:ext>
            </a:extLst>
          </p:cNvPr>
          <p:cNvGrpSpPr/>
          <p:nvPr/>
        </p:nvGrpSpPr>
        <p:grpSpPr>
          <a:xfrm>
            <a:off x="96257" y="3520039"/>
            <a:ext cx="6085780" cy="2834144"/>
            <a:chOff x="6133349" y="4032750"/>
            <a:chExt cx="6085780" cy="283414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9136195-477C-2466-6924-652741D58016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33349" y="4032750"/>
              <a:ext cx="1877568" cy="28252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D272BC8-A5DD-C399-07AA-3D980CED22E9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7455" y="4032752"/>
              <a:ext cx="1877568" cy="28252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04D8F76-C743-A6F9-7EFE-A66FD0FD84CF}"/>
                </a:ext>
              </a:extLst>
            </p:cNvPr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41561" y="4041646"/>
              <a:ext cx="1877568" cy="28252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3C03135-4A27-02AC-1803-C0C271B33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Taylor &amp; Francis</a:t>
            </a:r>
            <a:r>
              <a:rPr lang="zh-CN" altLang="en-US" dirty="0"/>
              <a:t> 教育学学科专辑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7855FD8-5CA1-FEE4-994B-984B3E58FF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87422" y="2379293"/>
            <a:ext cx="5204358" cy="2923720"/>
          </a:xfrm>
        </p:spPr>
        <p:txBody>
          <a:bodyPr numCol="2"/>
          <a:lstStyle/>
          <a:p>
            <a:r>
              <a:rPr lang="zh-CN" altLang="en-US" sz="2000" dirty="0"/>
              <a:t>课程研究</a:t>
            </a:r>
          </a:p>
          <a:p>
            <a:r>
              <a:rPr lang="zh-CN" altLang="en-US" sz="2000" dirty="0"/>
              <a:t>早教</a:t>
            </a:r>
          </a:p>
          <a:p>
            <a:r>
              <a:rPr lang="zh-CN" altLang="en-US" sz="2000" dirty="0"/>
              <a:t>教育研究</a:t>
            </a:r>
          </a:p>
          <a:p>
            <a:r>
              <a:rPr lang="zh-CN" altLang="en-US" sz="2000" dirty="0"/>
              <a:t>教育史</a:t>
            </a:r>
          </a:p>
          <a:p>
            <a:r>
              <a:rPr lang="zh-CN" altLang="en-US" sz="2000" dirty="0"/>
              <a:t>科学教育</a:t>
            </a:r>
          </a:p>
          <a:p>
            <a:r>
              <a:rPr lang="zh-CN" altLang="en-US" sz="2000" dirty="0"/>
              <a:t>教育社会学</a:t>
            </a:r>
          </a:p>
          <a:p>
            <a:r>
              <a:rPr lang="zh-CN" altLang="en-US" sz="2000" dirty="0"/>
              <a:t>教育领导与管理</a:t>
            </a:r>
          </a:p>
          <a:p>
            <a:r>
              <a:rPr lang="zh-CN" altLang="en-US" sz="2000" dirty="0"/>
              <a:t>特殊需求与教育心理学</a:t>
            </a:r>
          </a:p>
          <a:p>
            <a:r>
              <a:rPr lang="zh-CN" altLang="en-US" sz="2000" dirty="0"/>
              <a:t>继续教育和高等教育</a:t>
            </a:r>
          </a:p>
          <a:p>
            <a:r>
              <a:rPr lang="zh-CN" altLang="en-US" sz="2000" dirty="0"/>
              <a:t>教学与师范教育</a:t>
            </a:r>
            <a:endParaRPr lang="en-US" sz="2000" dirty="0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87BE751F-59C0-F6E6-7EBF-BCD995380430}"/>
              </a:ext>
            </a:extLst>
          </p:cNvPr>
          <p:cNvGraphicFramePr/>
          <p:nvPr/>
        </p:nvGraphicFramePr>
        <p:xfrm>
          <a:off x="96257" y="1441224"/>
          <a:ext cx="6092704" cy="1987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1694702E-FFDF-FCF4-066C-6724E5F871F5}"/>
              </a:ext>
            </a:extLst>
          </p:cNvPr>
          <p:cNvSpPr txBox="1"/>
          <p:nvPr/>
        </p:nvSpPr>
        <p:spPr>
          <a:xfrm>
            <a:off x="287225" y="1661969"/>
            <a:ext cx="149563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220</a:t>
            </a:r>
            <a:r>
              <a:rPr lang="en-US" sz="2000" dirty="0">
                <a:solidFill>
                  <a:schemeClr val="bg1"/>
                </a:solidFill>
              </a:rPr>
              <a:t>+</a:t>
            </a:r>
            <a:r>
              <a:rPr lang="zh-CN" altLang="en-US" sz="2000" dirty="0">
                <a:solidFill>
                  <a:schemeClr val="bg1"/>
                </a:solidFill>
              </a:rPr>
              <a:t>种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53AFAD-3AF8-5658-FF8C-7F3C899C5554}"/>
              </a:ext>
            </a:extLst>
          </p:cNvPr>
          <p:cNvSpPr txBox="1"/>
          <p:nvPr/>
        </p:nvSpPr>
        <p:spPr>
          <a:xfrm>
            <a:off x="2307597" y="1661969"/>
            <a:ext cx="1670023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5.0K</a:t>
            </a:r>
            <a:r>
              <a:rPr lang="en-US" sz="2000" dirty="0">
                <a:solidFill>
                  <a:schemeClr val="bg1"/>
                </a:solidFill>
              </a:rPr>
              <a:t>+</a:t>
            </a:r>
            <a:r>
              <a:rPr lang="zh-CN" altLang="en-US" sz="2000" dirty="0">
                <a:solidFill>
                  <a:schemeClr val="bg1"/>
                </a:solidFill>
              </a:rPr>
              <a:t>卷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448153-AEF6-2C39-2DB4-3E720B68F6EC}"/>
              </a:ext>
            </a:extLst>
          </p:cNvPr>
          <p:cNvSpPr txBox="1"/>
          <p:nvPr/>
        </p:nvSpPr>
        <p:spPr>
          <a:xfrm>
            <a:off x="4314440" y="1661969"/>
            <a:ext cx="1766143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166K</a:t>
            </a:r>
            <a:r>
              <a:rPr lang="en-US" sz="2000" dirty="0">
                <a:solidFill>
                  <a:schemeClr val="bg1"/>
                </a:solidFill>
              </a:rPr>
              <a:t>+</a:t>
            </a:r>
            <a:r>
              <a:rPr lang="zh-CN" altLang="en-US" sz="2000" dirty="0">
                <a:solidFill>
                  <a:schemeClr val="bg1"/>
                </a:solidFill>
              </a:rPr>
              <a:t>篇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798E68-BB95-3BC1-C9EC-3A1F3A2C4A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/>
          <a:p>
            <a:r>
              <a:rPr lang="zh-CN" altLang="en-US" sz="2000" dirty="0">
                <a:solidFill>
                  <a:schemeClr val="accent2"/>
                </a:solidFill>
              </a:rPr>
              <a:t>涵盖学习领域的世界领先研究</a:t>
            </a:r>
            <a:endParaRPr lang="en-US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58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78F65-2A0A-A173-0EB1-7FDB13A58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04E7AA6-5A9A-4BF0-41FD-60BCA3F14DE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22063" y="1332569"/>
            <a:ext cx="9186768" cy="501716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7A41C27-24D6-B706-CF4C-0816E4183F37}"/>
              </a:ext>
            </a:extLst>
          </p:cNvPr>
          <p:cNvGrpSpPr/>
          <p:nvPr/>
        </p:nvGrpSpPr>
        <p:grpSpPr>
          <a:xfrm>
            <a:off x="94127" y="3533378"/>
            <a:ext cx="6094834" cy="2816354"/>
            <a:chOff x="6093711" y="4041646"/>
            <a:chExt cx="6094834" cy="281635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0D62F46-F561-6064-9B61-9EAF0C597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93711" y="4041646"/>
              <a:ext cx="1877571" cy="28163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D802EC8-0923-D1B0-E4EA-07D500677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02342" y="4041646"/>
              <a:ext cx="1877571" cy="28163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7545FD6-2234-DA63-6D1D-B465D4F63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10974" y="4041648"/>
              <a:ext cx="1877571" cy="281635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368B752-E50D-F3A0-0504-589C4A338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Taylor &amp; Francis</a:t>
            </a:r>
            <a:r>
              <a:rPr lang="zh-CN" altLang="en-US" dirty="0"/>
              <a:t> 工程计算与技术学科专辑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07774-3A61-B815-2E7E-AA2B1DA2C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sz="2000" dirty="0">
                <a:solidFill>
                  <a:schemeClr val="accent2"/>
                </a:solidFill>
              </a:rPr>
              <a:t>推动跨学科创新</a:t>
            </a:r>
            <a:endParaRPr lang="en-US" sz="2000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C9F877-66FA-D630-D058-E9A27B37F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89446" y="1881991"/>
            <a:ext cx="5302554" cy="1871865"/>
          </a:xfrm>
        </p:spPr>
        <p:txBody>
          <a:bodyPr numCol="2"/>
          <a:lstStyle/>
          <a:p>
            <a:r>
              <a:rPr lang="zh-CN" altLang="en-US" sz="2000" dirty="0"/>
              <a:t>人工智能</a:t>
            </a:r>
          </a:p>
          <a:p>
            <a:r>
              <a:rPr lang="zh-CN" altLang="en-US" sz="2000" dirty="0"/>
              <a:t>化学工程</a:t>
            </a:r>
          </a:p>
          <a:p>
            <a:r>
              <a:rPr lang="zh-CN" altLang="en-US" sz="2000" dirty="0"/>
              <a:t>土木工程</a:t>
            </a:r>
          </a:p>
          <a:p>
            <a:r>
              <a:rPr lang="zh-CN" altLang="en-US" sz="2000" dirty="0"/>
              <a:t>控制工程</a:t>
            </a:r>
          </a:p>
          <a:p>
            <a:r>
              <a:rPr lang="zh-CN" altLang="en-US" sz="2000" dirty="0"/>
              <a:t>设计工程</a:t>
            </a:r>
          </a:p>
          <a:p>
            <a:r>
              <a:rPr lang="zh-CN" altLang="en-US" sz="2000" dirty="0"/>
              <a:t>电气与电子工程</a:t>
            </a:r>
          </a:p>
          <a:p>
            <a:r>
              <a:rPr lang="zh-CN" altLang="en-US" sz="2000" dirty="0"/>
              <a:t>能源</a:t>
            </a:r>
          </a:p>
          <a:p>
            <a:r>
              <a:rPr lang="zh-CN" altLang="en-US" sz="2000" dirty="0"/>
              <a:t>工效学</a:t>
            </a:r>
          </a:p>
          <a:p>
            <a:r>
              <a:rPr lang="zh-CN" altLang="en-US" sz="2000" dirty="0"/>
              <a:t>岩土工程</a:t>
            </a:r>
          </a:p>
          <a:p>
            <a:r>
              <a:rPr lang="zh-CN" altLang="en-US" sz="2000" dirty="0"/>
              <a:t>地理信息系统</a:t>
            </a:r>
          </a:p>
          <a:p>
            <a:r>
              <a:rPr lang="zh-CN" altLang="en-US" sz="2000" dirty="0"/>
              <a:t>健康与安全工程</a:t>
            </a:r>
          </a:p>
          <a:p>
            <a:r>
              <a:rPr lang="zh-CN" altLang="en-US" sz="2000" dirty="0"/>
              <a:t>工业工程</a:t>
            </a:r>
          </a:p>
          <a:p>
            <a:r>
              <a:rPr lang="zh-CN" altLang="en-US" sz="2000" dirty="0"/>
              <a:t>信息技术</a:t>
            </a:r>
          </a:p>
          <a:p>
            <a:r>
              <a:rPr lang="zh-CN" altLang="en-US" sz="2000" dirty="0"/>
              <a:t>制造业研究</a:t>
            </a:r>
          </a:p>
          <a:p>
            <a:r>
              <a:rPr lang="zh-CN" altLang="en-US" sz="2000" dirty="0"/>
              <a:t>机械工程</a:t>
            </a:r>
          </a:p>
          <a:p>
            <a:r>
              <a:rPr lang="zh-CN" altLang="en-US" sz="2000" dirty="0"/>
              <a:t>遥感</a:t>
            </a:r>
            <a:endParaRPr lang="en-US" sz="2000" dirty="0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37CCBE1F-888F-7A9D-6BA8-5847AC7AB262}"/>
              </a:ext>
            </a:extLst>
          </p:cNvPr>
          <p:cNvGraphicFramePr/>
          <p:nvPr/>
        </p:nvGraphicFramePr>
        <p:xfrm>
          <a:off x="96257" y="1441224"/>
          <a:ext cx="6092704" cy="1987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7658EB1-502E-C388-C3E7-69357269D870}"/>
              </a:ext>
            </a:extLst>
          </p:cNvPr>
          <p:cNvSpPr txBox="1"/>
          <p:nvPr/>
        </p:nvSpPr>
        <p:spPr>
          <a:xfrm>
            <a:off x="287225" y="1661969"/>
            <a:ext cx="149563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170</a:t>
            </a:r>
            <a:r>
              <a:rPr lang="en-US" sz="2000" dirty="0">
                <a:solidFill>
                  <a:schemeClr val="bg1"/>
                </a:solidFill>
              </a:rPr>
              <a:t>+</a:t>
            </a:r>
            <a:r>
              <a:rPr lang="zh-CN" altLang="en-US" sz="2000" dirty="0">
                <a:solidFill>
                  <a:schemeClr val="bg1"/>
                </a:solidFill>
              </a:rPr>
              <a:t>种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071765-8EA9-00DC-3390-15D474F9C633}"/>
              </a:ext>
            </a:extLst>
          </p:cNvPr>
          <p:cNvSpPr txBox="1"/>
          <p:nvPr/>
        </p:nvSpPr>
        <p:spPr>
          <a:xfrm>
            <a:off x="2307597" y="1661969"/>
            <a:ext cx="1670023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3.9K</a:t>
            </a:r>
            <a:r>
              <a:rPr lang="en-US" sz="2000" dirty="0">
                <a:solidFill>
                  <a:schemeClr val="bg1"/>
                </a:solidFill>
              </a:rPr>
              <a:t>+</a:t>
            </a:r>
            <a:r>
              <a:rPr lang="zh-CN" altLang="en-US" sz="2000" dirty="0">
                <a:solidFill>
                  <a:schemeClr val="bg1"/>
                </a:solidFill>
              </a:rPr>
              <a:t>卷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CFED72-A777-5832-7559-36C2D7401FE8}"/>
              </a:ext>
            </a:extLst>
          </p:cNvPr>
          <p:cNvSpPr txBox="1"/>
          <p:nvPr/>
        </p:nvSpPr>
        <p:spPr>
          <a:xfrm>
            <a:off x="4314440" y="1661969"/>
            <a:ext cx="1766143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23.2K</a:t>
            </a:r>
            <a:r>
              <a:rPr lang="en-US" sz="2000" dirty="0">
                <a:solidFill>
                  <a:schemeClr val="bg1"/>
                </a:solidFill>
              </a:rPr>
              <a:t>+</a:t>
            </a:r>
            <a:r>
              <a:rPr lang="zh-CN" altLang="en-US" sz="2000" dirty="0">
                <a:solidFill>
                  <a:schemeClr val="bg1"/>
                </a:solidFill>
              </a:rPr>
              <a:t>篇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11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C795B-F019-3B32-3F70-A78A6EA59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96BD4E1-FE2F-FBBC-E76B-518567BA847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22063" y="1332569"/>
            <a:ext cx="9186768" cy="501716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360F431-4FEB-EF03-8889-79A478111A84}"/>
              </a:ext>
            </a:extLst>
          </p:cNvPr>
          <p:cNvGrpSpPr/>
          <p:nvPr/>
        </p:nvGrpSpPr>
        <p:grpSpPr>
          <a:xfrm>
            <a:off x="116540" y="3533377"/>
            <a:ext cx="6096001" cy="2822484"/>
            <a:chOff x="6095999" y="4035516"/>
            <a:chExt cx="6096001" cy="282248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9CB98FC-B0D1-5952-899E-2BECD05E9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95999" y="4035516"/>
              <a:ext cx="1877569" cy="28163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E397A79-9F95-95E3-5EBD-432451181E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05214" y="4035516"/>
              <a:ext cx="1877569" cy="28224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8AC5C2D-B0F8-D64D-4C51-1CD4E8905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14430" y="4041644"/>
              <a:ext cx="1877570" cy="281635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26E240B-9327-5679-4966-47E4DF3B2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Taylor &amp; Francis</a:t>
            </a:r>
            <a:r>
              <a:rPr lang="zh-CN" altLang="en-US" dirty="0"/>
              <a:t> 数学与统计学学科专辑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1C2B8-9807-287B-5841-8536C0B247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sz="2000" dirty="0">
                <a:solidFill>
                  <a:schemeClr val="accent2"/>
                </a:solidFill>
              </a:rPr>
              <a:t>推进定量知识的发展</a:t>
            </a:r>
            <a:endParaRPr lang="en-US" sz="2000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16D073-1891-F7DD-09C5-2FE139C4E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89446" y="2379293"/>
            <a:ext cx="5302554" cy="1871865"/>
          </a:xfrm>
        </p:spPr>
        <p:txBody>
          <a:bodyPr numCol="2"/>
          <a:lstStyle/>
          <a:p>
            <a:r>
              <a:rPr lang="zh-CN" altLang="en-US" sz="2000" dirty="0"/>
              <a:t>代数</a:t>
            </a:r>
          </a:p>
          <a:p>
            <a:r>
              <a:rPr lang="zh-CN" altLang="en-US" sz="2000" dirty="0"/>
              <a:t>分析与计算机数学</a:t>
            </a:r>
          </a:p>
          <a:p>
            <a:r>
              <a:rPr lang="zh-CN" altLang="en-US" sz="2000" dirty="0"/>
              <a:t>应用数学</a:t>
            </a:r>
          </a:p>
          <a:p>
            <a:r>
              <a:rPr lang="zh-CN" altLang="en-US" sz="2000" dirty="0"/>
              <a:t>应用统计学</a:t>
            </a:r>
          </a:p>
          <a:p>
            <a:r>
              <a:rPr lang="zh-CN" altLang="en-US" sz="2000" dirty="0"/>
              <a:t>生物制药统计学</a:t>
            </a:r>
          </a:p>
          <a:p>
            <a:r>
              <a:rPr lang="zh-CN" altLang="en-US" sz="2000" dirty="0"/>
              <a:t>数学史</a:t>
            </a:r>
          </a:p>
          <a:p>
            <a:r>
              <a:rPr lang="zh-CN" altLang="en-US" sz="2000" dirty="0"/>
              <a:t>优化设计</a:t>
            </a:r>
          </a:p>
          <a:p>
            <a:r>
              <a:rPr lang="zh-CN" altLang="en-US" sz="2000" dirty="0"/>
              <a:t>随机和概率</a:t>
            </a:r>
            <a:endParaRPr lang="en-US" sz="2000" dirty="0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4AE4DF3C-9093-CBCD-5884-79E8E513B281}"/>
              </a:ext>
            </a:extLst>
          </p:cNvPr>
          <p:cNvGraphicFramePr/>
          <p:nvPr/>
        </p:nvGraphicFramePr>
        <p:xfrm>
          <a:off x="96257" y="1441224"/>
          <a:ext cx="6092704" cy="1987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4413A34F-5955-7074-71AE-46B4B4C60DD9}"/>
              </a:ext>
            </a:extLst>
          </p:cNvPr>
          <p:cNvSpPr txBox="1"/>
          <p:nvPr/>
        </p:nvSpPr>
        <p:spPr>
          <a:xfrm>
            <a:off x="287225" y="1661969"/>
            <a:ext cx="149563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50</a:t>
            </a:r>
            <a:r>
              <a:rPr lang="en-US" sz="2000" dirty="0">
                <a:solidFill>
                  <a:schemeClr val="bg1"/>
                </a:solidFill>
              </a:rPr>
              <a:t>+</a:t>
            </a:r>
            <a:r>
              <a:rPr lang="zh-CN" altLang="en-US" sz="2000" dirty="0">
                <a:solidFill>
                  <a:schemeClr val="bg1"/>
                </a:solidFill>
              </a:rPr>
              <a:t>种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B5C431-DA83-6679-33B4-9ABC74114C84}"/>
              </a:ext>
            </a:extLst>
          </p:cNvPr>
          <p:cNvSpPr txBox="1"/>
          <p:nvPr/>
        </p:nvSpPr>
        <p:spPr>
          <a:xfrm>
            <a:off x="2307597" y="1661969"/>
            <a:ext cx="1670023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1.1K</a:t>
            </a:r>
            <a:r>
              <a:rPr lang="en-US" sz="2000" dirty="0">
                <a:solidFill>
                  <a:schemeClr val="bg1"/>
                </a:solidFill>
              </a:rPr>
              <a:t>+</a:t>
            </a:r>
            <a:r>
              <a:rPr lang="zh-CN" altLang="en-US" sz="2000" dirty="0">
                <a:solidFill>
                  <a:schemeClr val="bg1"/>
                </a:solidFill>
              </a:rPr>
              <a:t>卷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6EA586-F77A-6CE2-68FF-A1C85B46D280}"/>
              </a:ext>
            </a:extLst>
          </p:cNvPr>
          <p:cNvSpPr txBox="1"/>
          <p:nvPr/>
        </p:nvSpPr>
        <p:spPr>
          <a:xfrm>
            <a:off x="4314440" y="1661969"/>
            <a:ext cx="1766143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89K</a:t>
            </a:r>
            <a:r>
              <a:rPr lang="en-US" sz="2000" dirty="0">
                <a:solidFill>
                  <a:schemeClr val="bg1"/>
                </a:solidFill>
              </a:rPr>
              <a:t>+</a:t>
            </a:r>
            <a:r>
              <a:rPr lang="zh-CN" altLang="en-US" sz="2000" dirty="0">
                <a:solidFill>
                  <a:schemeClr val="bg1"/>
                </a:solidFill>
              </a:rPr>
              <a:t>篇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06788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aylor Francis colour theme">
      <a:dk1>
        <a:sysClr val="windowText" lastClr="000000"/>
      </a:dk1>
      <a:lt1>
        <a:sysClr val="window" lastClr="FFFFFF"/>
      </a:lt1>
      <a:dk2>
        <a:srgbClr val="002244"/>
      </a:dk2>
      <a:lt2>
        <a:srgbClr val="EBF0FF"/>
      </a:lt2>
      <a:accent1>
        <a:srgbClr val="002244"/>
      </a:accent1>
      <a:accent2>
        <a:srgbClr val="505AFF"/>
      </a:accent2>
      <a:accent3>
        <a:srgbClr val="EEAF00"/>
      </a:accent3>
      <a:accent4>
        <a:srgbClr val="33D7C8"/>
      </a:accent4>
      <a:accent5>
        <a:srgbClr val="91AAFF"/>
      </a:accent5>
      <a:accent6>
        <a:srgbClr val="F5E669"/>
      </a:accent6>
      <a:hlink>
        <a:srgbClr val="505AFF"/>
      </a:hlink>
      <a:folHlink>
        <a:srgbClr val="505AFF"/>
      </a:folHlink>
    </a:clrScheme>
    <a:fontScheme name="Taylor Francis font theme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200"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2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TF Indigo">
      <a:srgbClr val="002244"/>
    </a:custClr>
    <a:custClr name="TF Ultramarine">
      <a:srgbClr val="003CB2"/>
    </a:custClr>
    <a:custClr name="TF Cornflower">
      <a:srgbClr val="505AFF"/>
    </a:custClr>
    <a:custClr name="TF Cornflower Neutral">
      <a:srgbClr val="EBF0FF"/>
    </a:custClr>
    <a:custClr name="TF Vista">
      <a:srgbClr val="91AAFF"/>
    </a:custClr>
    <a:custClr name="TF Saffron">
      <a:srgbClr val="D48013"/>
    </a:custClr>
    <a:custClr name="TF Saffron Neutral">
      <a:srgbClr val="FFFACC"/>
    </a:custClr>
    <a:custClr name="TF Saffron Light">
      <a:srgbClr val="F5E669"/>
    </a:custClr>
    <a:custClr name="TF Saffron Dark">
      <a:srgbClr val="B05223"/>
    </a:custClr>
    <a:custClr name="TF Mint [Charts only]">
      <a:srgbClr val="33D7C8"/>
    </a:custClr>
    <a:custClr name="TF Carbon">
      <a:srgbClr val="283857"/>
    </a:custClr>
    <a:custClr name="TF Slate">
      <a:srgbClr val="3C4E69"/>
    </a:custClr>
    <a:custClr name="TF Cloud">
      <a:srgbClr val="E9E9EC"/>
    </a:custClr>
  </a:custClrLst>
  <a:extLst>
    <a:ext uri="{05A4C25C-085E-4340-85A3-A5531E510DB2}">
      <thm15:themeFamily xmlns:thm15="http://schemas.microsoft.com/office/thememl/2012/main" name="Theme1" id="{7C8164C5-003F-4EF3-8E2C-D1E7C50299BF}" vid="{CE2C1BA8-AD96-4B13-9A4A-E19915E54EE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847</TotalTime>
  <Words>6723</Words>
  <Application>Microsoft Office PowerPoint</Application>
  <PresentationFormat>Widescreen</PresentationFormat>
  <Paragraphs>584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64" baseType="lpstr">
      <vt:lpstr>等线</vt:lpstr>
      <vt:lpstr>Microsoft YaHei</vt:lpstr>
      <vt:lpstr>Microsoft YaHei UI</vt:lpstr>
      <vt:lpstr>MyriadPro-Regular</vt:lpstr>
      <vt:lpstr>Noto Sans SC</vt:lpstr>
      <vt:lpstr>Source Han Sans CN Regular</vt:lpstr>
      <vt:lpstr>Source Han Sans SC Light</vt:lpstr>
      <vt:lpstr>Aleo</vt:lpstr>
      <vt:lpstr>Aleo Light</vt:lpstr>
      <vt:lpstr>Aptos</vt:lpstr>
      <vt:lpstr>Arial</vt:lpstr>
      <vt:lpstr>Calibri</vt:lpstr>
      <vt:lpstr>Courier New</vt:lpstr>
      <vt:lpstr>Microsoft Tai Le</vt:lpstr>
      <vt:lpstr>Open Sans</vt:lpstr>
      <vt:lpstr>Open Sans Light</vt:lpstr>
      <vt:lpstr>Rockwell</vt:lpstr>
      <vt:lpstr>Wingdings</vt:lpstr>
      <vt:lpstr>Theme1</vt:lpstr>
      <vt:lpstr>Taylor &amp; Francis</vt:lpstr>
      <vt:lpstr>Taylor &amp; Francis出版集团</vt:lpstr>
      <vt:lpstr>PowerPoint Presentation</vt:lpstr>
      <vt:lpstr>Taylor &amp; Francis人文与社会科学期刊专辑(SSH Libraray)</vt:lpstr>
      <vt:lpstr>Taylor &amp; Francis科学与技术期刊专辑(ST Libraray)</vt:lpstr>
      <vt:lpstr>Taylor &amp; Francis 商务管理与经济学科专辑</vt:lpstr>
      <vt:lpstr>Taylor &amp; Francis 教育学学科专辑</vt:lpstr>
      <vt:lpstr>Taylor &amp; Francis 工程计算与技术学科专辑</vt:lpstr>
      <vt:lpstr>Taylor &amp; Francis 数学与统计学学科专辑</vt:lpstr>
      <vt:lpstr>Taylor &amp; Francis医学期刊数据库(Medical Libraray)</vt:lpstr>
      <vt:lpstr>PowerPoint Presentation</vt:lpstr>
      <vt:lpstr>PowerPoint Presentation</vt:lpstr>
      <vt:lpstr>PowerPoint Presentation</vt:lpstr>
      <vt:lpstr>PowerPoint Presentation</vt:lpstr>
      <vt:lpstr>远程访问</vt:lpstr>
      <vt:lpstr>远程访问</vt:lpstr>
      <vt:lpstr>平台特点 — 发现 · 学习 · 分享</vt:lpstr>
      <vt:lpstr>平台功能</vt:lpstr>
      <vt:lpstr>平台功能 — 检索</vt:lpstr>
      <vt:lpstr>平台功能 — 检索结果</vt:lpstr>
      <vt:lpstr>平台功能 — 检索结果</vt:lpstr>
      <vt:lpstr>平台功能 — 检索结果</vt:lpstr>
      <vt:lpstr>平台功能 — 检索结果</vt:lpstr>
      <vt:lpstr>检索技巧 — 通配符(?/*)</vt:lpstr>
      <vt:lpstr>检索技巧 — 通配符(?/*)</vt:lpstr>
      <vt:lpstr>检索技巧 — 位置算符(“A B”~n)</vt:lpstr>
      <vt:lpstr>检索技巧 — 位置算符(“A B”~n)</vt:lpstr>
      <vt:lpstr>检索技巧 — 位置算符(“A B”~n)</vt:lpstr>
      <vt:lpstr>检索技巧 — 模糊检索(A~)</vt:lpstr>
      <vt:lpstr>检索技巧 — 布尔运算符</vt:lpstr>
      <vt:lpstr>检索技巧 — 小结</vt:lpstr>
      <vt:lpstr>高级检索</vt:lpstr>
      <vt:lpstr>文章页面</vt:lpstr>
      <vt:lpstr>文章页面</vt:lpstr>
      <vt:lpstr>文章页面</vt:lpstr>
      <vt:lpstr>文章页面</vt:lpstr>
      <vt:lpstr>文章页面</vt:lpstr>
      <vt:lpstr>文章页面</vt:lpstr>
      <vt:lpstr>文章页面</vt:lpstr>
      <vt:lpstr>期刊页面</vt:lpstr>
      <vt:lpstr>期刊页面</vt:lpstr>
      <vt:lpstr>期刊页面</vt:lpstr>
      <vt:lpstr>Taylor &amp; Francis 编辑服务</vt:lpstr>
      <vt:lpstr>www.taylorfrancis.com www.tandfonline.com</vt:lpstr>
      <vt:lpstr>PowerPoint Presentation</vt:lpstr>
    </vt:vector>
  </TitlesOfParts>
  <Company>Informa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Xiao, Monica</dc:creator>
  <cp:lastModifiedBy>Shi, Steven</cp:lastModifiedBy>
  <cp:revision>2</cp:revision>
  <dcterms:created xsi:type="dcterms:W3CDTF">2026-03-13T04:55:41Z</dcterms:created>
  <dcterms:modified xsi:type="dcterms:W3CDTF">2026-03-26T06:57:47Z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2026-03-13T08:21:16Z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59efda39-5493-40d6-b6d6-0e37e5438f23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10, 3, 0, 1</vt:lpwstr>
  </property>
  <property fmtid="{D5CDD505-2E9C-101B-9397-08002B2CF9AE}" pid="10" name="ClassificationContentMarkingFooterLocations">
    <vt:lpwstr>Theme1:10</vt:lpwstr>
  </property>
  <property fmtid="{D5CDD505-2E9C-101B-9397-08002B2CF9AE}" pid="11" name="ClassificationContentMarkingFooterText">
    <vt:lpwstr>Information Classification: General</vt:lpwstr>
  </property>
</Properties>
</file>