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2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3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4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5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14.xml" ContentType="application/vnd.openxmlformats-officedocument.presentationml.notesSlide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notesSlides/notesSlide15.xml" ContentType="application/vnd.openxmlformats-officedocument.presentationml.notesSlid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notesSlides/notesSlide16.xml" ContentType="application/vnd.openxmlformats-officedocument.presentationml.notesSlid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notesSlides/notesSlide17.xml" ContentType="application/vnd.openxmlformats-officedocument.presentationml.notesSlide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notesSlides/notesSlide18.xml" ContentType="application/vnd.openxmlformats-officedocument.presentationml.notesSlid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notesSlides/notesSlide19.xml" ContentType="application/vnd.openxmlformats-officedocument.presentationml.notesSlide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notesSlides/notesSlide20.xml" ContentType="application/vnd.openxmlformats-officedocument.presentationml.notesSlide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notesSlides/notesSlide35.xml" ContentType="application/vnd.openxmlformats-officedocument.presentationml.notesSlide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notesSlides/notesSlide36.xml" ContentType="application/vnd.openxmlformats-officedocument.presentationml.notesSlide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notesSlides/notesSlide37.xml" ContentType="application/vnd.openxmlformats-officedocument.presentationml.notesSlide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739" r:id="rId3"/>
    <p:sldMasterId id="2147483765" r:id="rId4"/>
    <p:sldMasterId id="2147483778" r:id="rId5"/>
    <p:sldMasterId id="2147483790" r:id="rId6"/>
    <p:sldMasterId id="2147483793" r:id="rId7"/>
  </p:sldMasterIdLst>
  <p:notesMasterIdLst>
    <p:notesMasterId r:id="rId52"/>
  </p:notesMasterIdLst>
  <p:sldIdLst>
    <p:sldId id="4465" r:id="rId8"/>
    <p:sldId id="903" r:id="rId9"/>
    <p:sldId id="904" r:id="rId10"/>
    <p:sldId id="906" r:id="rId11"/>
    <p:sldId id="908" r:id="rId12"/>
    <p:sldId id="4470" r:id="rId13"/>
    <p:sldId id="4471" r:id="rId14"/>
    <p:sldId id="4472" r:id="rId15"/>
    <p:sldId id="912" r:id="rId16"/>
    <p:sldId id="902" r:id="rId17"/>
    <p:sldId id="913" r:id="rId18"/>
    <p:sldId id="914" r:id="rId19"/>
    <p:sldId id="4448" r:id="rId20"/>
    <p:sldId id="4449" r:id="rId21"/>
    <p:sldId id="4451" r:id="rId22"/>
    <p:sldId id="915" r:id="rId23"/>
    <p:sldId id="4452" r:id="rId24"/>
    <p:sldId id="4453" r:id="rId25"/>
    <p:sldId id="4454" r:id="rId26"/>
    <p:sldId id="665" r:id="rId27"/>
    <p:sldId id="419" r:id="rId28"/>
    <p:sldId id="423" r:id="rId29"/>
    <p:sldId id="4455" r:id="rId30"/>
    <p:sldId id="421" r:id="rId31"/>
    <p:sldId id="4456" r:id="rId32"/>
    <p:sldId id="4458" r:id="rId33"/>
    <p:sldId id="4457" r:id="rId34"/>
    <p:sldId id="656" r:id="rId35"/>
    <p:sldId id="4495" r:id="rId36"/>
    <p:sldId id="4496" r:id="rId37"/>
    <p:sldId id="4497" r:id="rId38"/>
    <p:sldId id="4498" r:id="rId39"/>
    <p:sldId id="4499" r:id="rId40"/>
    <p:sldId id="4500" r:id="rId41"/>
    <p:sldId id="4501" r:id="rId42"/>
    <p:sldId id="4502" r:id="rId43"/>
    <p:sldId id="4503" r:id="rId44"/>
    <p:sldId id="4504" r:id="rId45"/>
    <p:sldId id="4505" r:id="rId46"/>
    <p:sldId id="657" r:id="rId47"/>
    <p:sldId id="4463" r:id="rId48"/>
    <p:sldId id="644" r:id="rId49"/>
    <p:sldId id="4464" r:id="rId50"/>
    <p:sldId id="474" r:id="rId51"/>
  </p:sldIdLst>
  <p:sldSz cx="12192000" cy="6858000"/>
  <p:notesSz cx="6858000" cy="9144000"/>
  <p:custDataLst>
    <p:tags r:id="rId5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32" userDrawn="1">
          <p15:clr>
            <a:srgbClr val="A4A3A4"/>
          </p15:clr>
        </p15:guide>
        <p15:guide id="2" pos="380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596496575@qq.com" initials="5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51D7"/>
    <a:srgbClr val="EB5A33"/>
    <a:srgbClr val="919392"/>
    <a:srgbClr val="02109A"/>
    <a:srgbClr val="031EA1"/>
    <a:srgbClr val="262626"/>
    <a:srgbClr val="26266D"/>
    <a:srgbClr val="F8BF5F"/>
    <a:srgbClr val="EF7B5C"/>
    <a:srgbClr val="6198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94224" autoAdjust="0"/>
  </p:normalViewPr>
  <p:slideViewPr>
    <p:cSldViewPr snapToGrid="0" showGuides="1">
      <p:cViewPr varScale="1">
        <p:scale>
          <a:sx n="106" d="100"/>
          <a:sy n="106" d="100"/>
        </p:scale>
        <p:origin x="68" y="172"/>
      </p:cViewPr>
      <p:guideLst>
        <p:guide orient="horz" pos="2032"/>
        <p:guide pos="380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tags" Target="tags/tag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viewProps" Target="view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theme" Target="theme/theme1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B25DFF-B249-44DD-B0CE-B37419CCB830}" type="doc">
      <dgm:prSet loTypeId="urn:microsoft.com/office/officeart/2005/8/layout/chevron1" loCatId="process" qsTypeId="urn:microsoft.com/office/officeart/2005/8/quickstyle/simple1" qsCatId="simple" csTypeId="urn:microsoft.com/office/officeart/2005/8/colors/accent2_2" csCatId="accent2" phldr="1"/>
      <dgm:spPr/>
    </dgm:pt>
    <dgm:pt modelId="{11905E7D-06FD-4006-A612-A2B05F492393}">
      <dgm:prSet phldrT="[文本]"/>
      <dgm:spPr/>
      <dgm:t>
        <a:bodyPr/>
        <a:lstStyle/>
        <a:p>
          <a:r>
            <a:rPr lang="zh-CN" altLang="en-US" dirty="0"/>
            <a:t>数据处理</a:t>
          </a:r>
        </a:p>
      </dgm:t>
    </dgm:pt>
    <dgm:pt modelId="{BBBBEC8A-273E-49F6-9140-22AAF2F9D368}" type="parTrans" cxnId="{49C5EBD1-B7A6-450D-B4D0-49F67BC1B0FE}">
      <dgm:prSet/>
      <dgm:spPr/>
      <dgm:t>
        <a:bodyPr/>
        <a:lstStyle/>
        <a:p>
          <a:endParaRPr lang="zh-CN" altLang="en-US"/>
        </a:p>
      </dgm:t>
    </dgm:pt>
    <dgm:pt modelId="{57247011-47E9-44E8-8DB1-20025C1816C5}" type="sibTrans" cxnId="{49C5EBD1-B7A6-450D-B4D0-49F67BC1B0FE}">
      <dgm:prSet/>
      <dgm:spPr/>
      <dgm:t>
        <a:bodyPr/>
        <a:lstStyle/>
        <a:p>
          <a:endParaRPr lang="zh-CN" altLang="en-US"/>
        </a:p>
      </dgm:t>
    </dgm:pt>
    <dgm:pt modelId="{EEBD6E76-12E4-4089-BF8C-8DCDEB53F695}">
      <dgm:prSet phldrT="[文本]"/>
      <dgm:spPr>
        <a:solidFill>
          <a:srgbClr val="EB5A33"/>
        </a:solidFill>
      </dgm:spPr>
      <dgm:t>
        <a:bodyPr/>
        <a:lstStyle/>
        <a:p>
          <a:r>
            <a:rPr lang="zh-CN" altLang="en-US" dirty="0"/>
            <a:t>实证回归</a:t>
          </a:r>
        </a:p>
      </dgm:t>
    </dgm:pt>
    <dgm:pt modelId="{56BA8F97-9795-49E5-A7D3-7983F435F8F7}" type="parTrans" cxnId="{C1C40F1E-35B2-4339-8802-BBDFC23B69D5}">
      <dgm:prSet/>
      <dgm:spPr/>
      <dgm:t>
        <a:bodyPr/>
        <a:lstStyle/>
        <a:p>
          <a:endParaRPr lang="zh-CN" altLang="en-US"/>
        </a:p>
      </dgm:t>
    </dgm:pt>
    <dgm:pt modelId="{CC2884CF-D30C-4526-8084-06BE0AB25845}" type="sibTrans" cxnId="{C1C40F1E-35B2-4339-8802-BBDFC23B69D5}">
      <dgm:prSet/>
      <dgm:spPr/>
      <dgm:t>
        <a:bodyPr/>
        <a:lstStyle/>
        <a:p>
          <a:endParaRPr lang="zh-CN" altLang="en-US"/>
        </a:p>
      </dgm:t>
    </dgm:pt>
    <dgm:pt modelId="{15AE479E-FD24-4C58-803C-2ACA57720E0E}">
      <dgm:prSet phldrT="[文本]"/>
      <dgm:spPr/>
      <dgm:t>
        <a:bodyPr/>
        <a:lstStyle/>
        <a:p>
          <a:r>
            <a:rPr lang="zh-CN" altLang="en-US" dirty="0"/>
            <a:t>结果分析</a:t>
          </a:r>
        </a:p>
      </dgm:t>
    </dgm:pt>
    <dgm:pt modelId="{7C218563-ED8B-4F84-AFD6-FCA0AE4D6227}" type="parTrans" cxnId="{550C58A6-DC8A-4BC5-914D-4AB6F078432B}">
      <dgm:prSet/>
      <dgm:spPr/>
      <dgm:t>
        <a:bodyPr/>
        <a:lstStyle/>
        <a:p>
          <a:endParaRPr lang="zh-CN" altLang="en-US"/>
        </a:p>
      </dgm:t>
    </dgm:pt>
    <dgm:pt modelId="{9454DEAB-C29D-41D8-9A7C-73F3AB543FBB}" type="sibTrans" cxnId="{550C58A6-DC8A-4BC5-914D-4AB6F078432B}">
      <dgm:prSet/>
      <dgm:spPr/>
      <dgm:t>
        <a:bodyPr/>
        <a:lstStyle/>
        <a:p>
          <a:endParaRPr lang="zh-CN" altLang="en-US"/>
        </a:p>
      </dgm:t>
    </dgm:pt>
    <dgm:pt modelId="{575FB03D-58F4-4334-B8FB-A1A696C1D2C6}">
      <dgm:prSet/>
      <dgm:spPr>
        <a:solidFill>
          <a:srgbClr val="EB5A33"/>
        </a:solidFill>
      </dgm:spPr>
      <dgm:t>
        <a:bodyPr/>
        <a:lstStyle/>
        <a:p>
          <a:r>
            <a:rPr lang="zh-CN" altLang="en-US" dirty="0"/>
            <a:t>研究设计</a:t>
          </a:r>
        </a:p>
      </dgm:t>
    </dgm:pt>
    <dgm:pt modelId="{08953DA3-09BD-448A-97DE-F45206C5B235}" type="parTrans" cxnId="{364965E5-EF7C-48F2-B69F-F65D930F1CD6}">
      <dgm:prSet/>
      <dgm:spPr/>
      <dgm:t>
        <a:bodyPr/>
        <a:lstStyle/>
        <a:p>
          <a:endParaRPr lang="zh-CN" altLang="en-US"/>
        </a:p>
      </dgm:t>
    </dgm:pt>
    <dgm:pt modelId="{974C1696-A743-44E8-B72A-AD4AA7BEEEDE}" type="sibTrans" cxnId="{364965E5-EF7C-48F2-B69F-F65D930F1CD6}">
      <dgm:prSet/>
      <dgm:spPr/>
      <dgm:t>
        <a:bodyPr/>
        <a:lstStyle/>
        <a:p>
          <a:endParaRPr lang="zh-CN" altLang="en-US"/>
        </a:p>
      </dgm:t>
    </dgm:pt>
    <dgm:pt modelId="{E8FC7F44-D8F8-4C39-A816-9ABE4954D5B6}">
      <dgm:prSet/>
      <dgm:spPr/>
      <dgm:t>
        <a:bodyPr/>
        <a:lstStyle/>
        <a:p>
          <a:r>
            <a:rPr lang="zh-CN" altLang="en-US" dirty="0"/>
            <a:t> 论文选题</a:t>
          </a:r>
        </a:p>
      </dgm:t>
    </dgm:pt>
    <dgm:pt modelId="{D491F10F-B910-4B24-8792-7FD14434CCC1}" type="parTrans" cxnId="{78AA0903-BE01-42DF-BC47-700EEEBB07E6}">
      <dgm:prSet/>
      <dgm:spPr/>
      <dgm:t>
        <a:bodyPr/>
        <a:lstStyle/>
        <a:p>
          <a:endParaRPr lang="zh-CN" altLang="en-US"/>
        </a:p>
      </dgm:t>
    </dgm:pt>
    <dgm:pt modelId="{13EA7750-C452-4FCA-8C41-675E71EF9196}" type="sibTrans" cxnId="{78AA0903-BE01-42DF-BC47-700EEEBB07E6}">
      <dgm:prSet/>
      <dgm:spPr/>
      <dgm:t>
        <a:bodyPr/>
        <a:lstStyle/>
        <a:p>
          <a:endParaRPr lang="zh-CN" altLang="en-US"/>
        </a:p>
      </dgm:t>
    </dgm:pt>
    <dgm:pt modelId="{EF0D4E6E-FB8A-4A07-810E-7E716EEC0019}" type="pres">
      <dgm:prSet presAssocID="{7FB25DFF-B249-44DD-B0CE-B37419CCB830}" presName="Name0" presStyleCnt="0">
        <dgm:presLayoutVars>
          <dgm:dir/>
          <dgm:animLvl val="lvl"/>
          <dgm:resizeHandles val="exact"/>
        </dgm:presLayoutVars>
      </dgm:prSet>
      <dgm:spPr/>
    </dgm:pt>
    <dgm:pt modelId="{850927C5-1881-4FA1-BA2C-8527FD9E1A08}" type="pres">
      <dgm:prSet presAssocID="{E8FC7F44-D8F8-4C39-A816-9ABE4954D5B6}" presName="parTxOnly" presStyleLbl="node1" presStyleIdx="0" presStyleCnt="5" custLinFactNeighborX="-1124">
        <dgm:presLayoutVars>
          <dgm:chMax val="0"/>
          <dgm:chPref val="0"/>
          <dgm:bulletEnabled val="1"/>
        </dgm:presLayoutVars>
      </dgm:prSet>
      <dgm:spPr/>
    </dgm:pt>
    <dgm:pt modelId="{B245EA6B-2CC9-48FF-B418-E09D6132FA81}" type="pres">
      <dgm:prSet presAssocID="{13EA7750-C452-4FCA-8C41-675E71EF9196}" presName="parTxOnlySpace" presStyleCnt="0"/>
      <dgm:spPr/>
    </dgm:pt>
    <dgm:pt modelId="{2929AB8A-238A-427D-8265-1669D0EEFD24}" type="pres">
      <dgm:prSet presAssocID="{575FB03D-58F4-4334-B8FB-A1A696C1D2C6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532086E8-C69B-4E10-B79A-9013ED1ABF7F}" type="pres">
      <dgm:prSet presAssocID="{974C1696-A743-44E8-B72A-AD4AA7BEEEDE}" presName="parTxOnlySpace" presStyleCnt="0"/>
      <dgm:spPr/>
    </dgm:pt>
    <dgm:pt modelId="{02489E70-EA90-4FFB-84C1-92075AB1473E}" type="pres">
      <dgm:prSet presAssocID="{11905E7D-06FD-4006-A612-A2B05F492393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0CC25500-C04F-4BDA-82C2-747551D89C9F}" type="pres">
      <dgm:prSet presAssocID="{57247011-47E9-44E8-8DB1-20025C1816C5}" presName="parTxOnlySpace" presStyleCnt="0"/>
      <dgm:spPr/>
    </dgm:pt>
    <dgm:pt modelId="{4D9DC0DD-A64F-40B4-AE67-9CA52E28B65D}" type="pres">
      <dgm:prSet presAssocID="{EEBD6E76-12E4-4089-BF8C-8DCDEB53F695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A94B8859-DB50-4C7B-AF2D-89292D185E08}" type="pres">
      <dgm:prSet presAssocID="{CC2884CF-D30C-4526-8084-06BE0AB25845}" presName="parTxOnlySpace" presStyleCnt="0"/>
      <dgm:spPr/>
    </dgm:pt>
    <dgm:pt modelId="{1486F7A7-B139-4B6D-91F2-A2F225823EAC}" type="pres">
      <dgm:prSet presAssocID="{15AE479E-FD24-4C58-803C-2ACA57720E0E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78AA0903-BE01-42DF-BC47-700EEEBB07E6}" srcId="{7FB25DFF-B249-44DD-B0CE-B37419CCB830}" destId="{E8FC7F44-D8F8-4C39-A816-9ABE4954D5B6}" srcOrd="0" destOrd="0" parTransId="{D491F10F-B910-4B24-8792-7FD14434CCC1}" sibTransId="{13EA7750-C452-4FCA-8C41-675E71EF9196}"/>
    <dgm:cxn modelId="{63829B16-3745-416D-B634-EFD777874C5A}" type="presOf" srcId="{EEBD6E76-12E4-4089-BF8C-8DCDEB53F695}" destId="{4D9DC0DD-A64F-40B4-AE67-9CA52E28B65D}" srcOrd="0" destOrd="0" presId="urn:microsoft.com/office/officeart/2005/8/layout/chevron1"/>
    <dgm:cxn modelId="{C1C40F1E-35B2-4339-8802-BBDFC23B69D5}" srcId="{7FB25DFF-B249-44DD-B0CE-B37419CCB830}" destId="{EEBD6E76-12E4-4089-BF8C-8DCDEB53F695}" srcOrd="3" destOrd="0" parTransId="{56BA8F97-9795-49E5-A7D3-7983F435F8F7}" sibTransId="{CC2884CF-D30C-4526-8084-06BE0AB25845}"/>
    <dgm:cxn modelId="{93198F33-AE40-4269-9875-FB49F57123FC}" type="presOf" srcId="{E8FC7F44-D8F8-4C39-A816-9ABE4954D5B6}" destId="{850927C5-1881-4FA1-BA2C-8527FD9E1A08}" srcOrd="0" destOrd="0" presId="urn:microsoft.com/office/officeart/2005/8/layout/chevron1"/>
    <dgm:cxn modelId="{28BAEF3C-C18D-4831-A459-E1E13144DBC3}" type="presOf" srcId="{575FB03D-58F4-4334-B8FB-A1A696C1D2C6}" destId="{2929AB8A-238A-427D-8265-1669D0EEFD24}" srcOrd="0" destOrd="0" presId="urn:microsoft.com/office/officeart/2005/8/layout/chevron1"/>
    <dgm:cxn modelId="{195F177B-C7D1-4308-B696-0037E08D360B}" type="presOf" srcId="{7FB25DFF-B249-44DD-B0CE-B37419CCB830}" destId="{EF0D4E6E-FB8A-4A07-810E-7E716EEC0019}" srcOrd="0" destOrd="0" presId="urn:microsoft.com/office/officeart/2005/8/layout/chevron1"/>
    <dgm:cxn modelId="{820F6CA4-0071-4111-9ADE-717D47432400}" type="presOf" srcId="{11905E7D-06FD-4006-A612-A2B05F492393}" destId="{02489E70-EA90-4FFB-84C1-92075AB1473E}" srcOrd="0" destOrd="0" presId="urn:microsoft.com/office/officeart/2005/8/layout/chevron1"/>
    <dgm:cxn modelId="{550C58A6-DC8A-4BC5-914D-4AB6F078432B}" srcId="{7FB25DFF-B249-44DD-B0CE-B37419CCB830}" destId="{15AE479E-FD24-4C58-803C-2ACA57720E0E}" srcOrd="4" destOrd="0" parTransId="{7C218563-ED8B-4F84-AFD6-FCA0AE4D6227}" sibTransId="{9454DEAB-C29D-41D8-9A7C-73F3AB543FBB}"/>
    <dgm:cxn modelId="{E50936B2-8C9D-4C7C-B005-588C5CCF2F76}" type="presOf" srcId="{15AE479E-FD24-4C58-803C-2ACA57720E0E}" destId="{1486F7A7-B139-4B6D-91F2-A2F225823EAC}" srcOrd="0" destOrd="0" presId="urn:microsoft.com/office/officeart/2005/8/layout/chevron1"/>
    <dgm:cxn modelId="{49C5EBD1-B7A6-450D-B4D0-49F67BC1B0FE}" srcId="{7FB25DFF-B249-44DD-B0CE-B37419CCB830}" destId="{11905E7D-06FD-4006-A612-A2B05F492393}" srcOrd="2" destOrd="0" parTransId="{BBBBEC8A-273E-49F6-9140-22AAF2F9D368}" sibTransId="{57247011-47E9-44E8-8DB1-20025C1816C5}"/>
    <dgm:cxn modelId="{364965E5-EF7C-48F2-B69F-F65D930F1CD6}" srcId="{7FB25DFF-B249-44DD-B0CE-B37419CCB830}" destId="{575FB03D-58F4-4334-B8FB-A1A696C1D2C6}" srcOrd="1" destOrd="0" parTransId="{08953DA3-09BD-448A-97DE-F45206C5B235}" sibTransId="{974C1696-A743-44E8-B72A-AD4AA7BEEEDE}"/>
    <dgm:cxn modelId="{A84678EC-9A97-4F21-ABC4-6332A8BCA3BB}" type="presParOf" srcId="{EF0D4E6E-FB8A-4A07-810E-7E716EEC0019}" destId="{850927C5-1881-4FA1-BA2C-8527FD9E1A08}" srcOrd="0" destOrd="0" presId="urn:microsoft.com/office/officeart/2005/8/layout/chevron1"/>
    <dgm:cxn modelId="{4DA096C7-FBA3-43DA-801D-DBD9D1D6ED38}" type="presParOf" srcId="{EF0D4E6E-FB8A-4A07-810E-7E716EEC0019}" destId="{B245EA6B-2CC9-48FF-B418-E09D6132FA81}" srcOrd="1" destOrd="0" presId="urn:microsoft.com/office/officeart/2005/8/layout/chevron1"/>
    <dgm:cxn modelId="{BBA84105-737C-4D8A-B32D-CEF0BD000E54}" type="presParOf" srcId="{EF0D4E6E-FB8A-4A07-810E-7E716EEC0019}" destId="{2929AB8A-238A-427D-8265-1669D0EEFD24}" srcOrd="2" destOrd="0" presId="urn:microsoft.com/office/officeart/2005/8/layout/chevron1"/>
    <dgm:cxn modelId="{F2AAD087-BCD8-478B-8DA5-D973D4E75837}" type="presParOf" srcId="{EF0D4E6E-FB8A-4A07-810E-7E716EEC0019}" destId="{532086E8-C69B-4E10-B79A-9013ED1ABF7F}" srcOrd="3" destOrd="0" presId="urn:microsoft.com/office/officeart/2005/8/layout/chevron1"/>
    <dgm:cxn modelId="{27B1947D-06C6-4C56-AEAE-3B1457C39B70}" type="presParOf" srcId="{EF0D4E6E-FB8A-4A07-810E-7E716EEC0019}" destId="{02489E70-EA90-4FFB-84C1-92075AB1473E}" srcOrd="4" destOrd="0" presId="urn:microsoft.com/office/officeart/2005/8/layout/chevron1"/>
    <dgm:cxn modelId="{39E5B085-10D5-496E-8FDD-AC48FFCC1F14}" type="presParOf" srcId="{EF0D4E6E-FB8A-4A07-810E-7E716EEC0019}" destId="{0CC25500-C04F-4BDA-82C2-747551D89C9F}" srcOrd="5" destOrd="0" presId="urn:microsoft.com/office/officeart/2005/8/layout/chevron1"/>
    <dgm:cxn modelId="{D4D934D0-E406-4FD9-99BB-967D92838E47}" type="presParOf" srcId="{EF0D4E6E-FB8A-4A07-810E-7E716EEC0019}" destId="{4D9DC0DD-A64F-40B4-AE67-9CA52E28B65D}" srcOrd="6" destOrd="0" presId="urn:microsoft.com/office/officeart/2005/8/layout/chevron1"/>
    <dgm:cxn modelId="{7861D2CE-961F-4441-B7AE-C3C8E0F09368}" type="presParOf" srcId="{EF0D4E6E-FB8A-4A07-810E-7E716EEC0019}" destId="{A94B8859-DB50-4C7B-AF2D-89292D185E08}" srcOrd="7" destOrd="0" presId="urn:microsoft.com/office/officeart/2005/8/layout/chevron1"/>
    <dgm:cxn modelId="{42D5E7D6-F913-4A40-A043-3D41BBF451F8}" type="presParOf" srcId="{EF0D4E6E-FB8A-4A07-810E-7E716EEC0019}" destId="{1486F7A7-B139-4B6D-91F2-A2F225823EAC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0927C5-1881-4FA1-BA2C-8527FD9E1A08}">
      <dsp:nvSpPr>
        <dsp:cNvPr id="0" name=""/>
        <dsp:cNvSpPr/>
      </dsp:nvSpPr>
      <dsp:spPr>
        <a:xfrm>
          <a:off x="0" y="1498946"/>
          <a:ext cx="2059174" cy="82366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 论文选题</a:t>
          </a:r>
        </a:p>
      </dsp:txBody>
      <dsp:txXfrm>
        <a:off x="411835" y="1498946"/>
        <a:ext cx="1235505" cy="823669"/>
      </dsp:txXfrm>
    </dsp:sp>
    <dsp:sp modelId="{2929AB8A-238A-427D-8265-1669D0EEFD24}">
      <dsp:nvSpPr>
        <dsp:cNvPr id="0" name=""/>
        <dsp:cNvSpPr/>
      </dsp:nvSpPr>
      <dsp:spPr>
        <a:xfrm>
          <a:off x="1855570" y="1498946"/>
          <a:ext cx="2059174" cy="823669"/>
        </a:xfrm>
        <a:prstGeom prst="chevron">
          <a:avLst/>
        </a:prstGeom>
        <a:solidFill>
          <a:srgbClr val="EB5A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研究设计</a:t>
          </a:r>
        </a:p>
      </dsp:txBody>
      <dsp:txXfrm>
        <a:off x="2267405" y="1498946"/>
        <a:ext cx="1235505" cy="823669"/>
      </dsp:txXfrm>
    </dsp:sp>
    <dsp:sp modelId="{02489E70-EA90-4FFB-84C1-92075AB1473E}">
      <dsp:nvSpPr>
        <dsp:cNvPr id="0" name=""/>
        <dsp:cNvSpPr/>
      </dsp:nvSpPr>
      <dsp:spPr>
        <a:xfrm>
          <a:off x="3708826" y="1498946"/>
          <a:ext cx="2059174" cy="82366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数据处理</a:t>
          </a:r>
        </a:p>
      </dsp:txBody>
      <dsp:txXfrm>
        <a:off x="4120661" y="1498946"/>
        <a:ext cx="1235505" cy="823669"/>
      </dsp:txXfrm>
    </dsp:sp>
    <dsp:sp modelId="{4D9DC0DD-A64F-40B4-AE67-9CA52E28B65D}">
      <dsp:nvSpPr>
        <dsp:cNvPr id="0" name=""/>
        <dsp:cNvSpPr/>
      </dsp:nvSpPr>
      <dsp:spPr>
        <a:xfrm>
          <a:off x="5562083" y="1498946"/>
          <a:ext cx="2059174" cy="823669"/>
        </a:xfrm>
        <a:prstGeom prst="chevron">
          <a:avLst/>
        </a:prstGeom>
        <a:solidFill>
          <a:srgbClr val="EB5A3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实证回归</a:t>
          </a:r>
        </a:p>
      </dsp:txBody>
      <dsp:txXfrm>
        <a:off x="5973918" y="1498946"/>
        <a:ext cx="1235505" cy="823669"/>
      </dsp:txXfrm>
    </dsp:sp>
    <dsp:sp modelId="{1486F7A7-B139-4B6D-91F2-A2F225823EAC}">
      <dsp:nvSpPr>
        <dsp:cNvPr id="0" name=""/>
        <dsp:cNvSpPr/>
      </dsp:nvSpPr>
      <dsp:spPr>
        <a:xfrm>
          <a:off x="7415340" y="1498946"/>
          <a:ext cx="2059174" cy="82366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结果分析</a:t>
          </a:r>
        </a:p>
      </dsp:txBody>
      <dsp:txXfrm>
        <a:off x="7827175" y="1498946"/>
        <a:ext cx="1235505" cy="8236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7594C-B7BB-4C8E-9B23-0DEBDE0F8B98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6E80C-224D-465C-B8C4-D40B25F6CE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611CE-5B66-1930-DC14-11BACAC6B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89A0AB2-7D3A-9FA1-5599-77A1EFCF67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5696E74-C1EC-42F8-C738-F2257F11B5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E9551FD-EF27-5601-E0C3-3A24BAADF2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82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082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68055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56397-EE39-EBB9-E1C0-F781C6C0E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B5F0429-BDF3-FF67-584D-4039B5D95F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7F6DBEA-9CCE-8CED-B982-6DB6374663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3320FD4-1C1A-4EA6-D1A2-161305F76E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5868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1EA21-E79F-A3AA-A552-78097109C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4D59D89-EE94-B27D-9380-589929012F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6FC5A78-1786-08E6-6856-BB4870ABCE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8F4E419-236A-3812-97A8-4C760D46E0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82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082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73312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55626-8865-581E-C13A-302135010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9172145-4D82-802B-2016-0E9E3F9BD8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600A05E-4476-FC89-5712-B3426AA45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E4C4F96-9710-287B-BABC-48D0999A33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5237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75C2A-BB8F-FB99-A1A4-4DA2518D2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8CEECA8-B6D9-0C08-CE2B-C73EB7FA62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FC6A3D2-6B22-1E67-19C7-EEB7FA4609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58E7BDD-CA19-8A8E-7D5D-72A8611891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82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082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3819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7C54B-29D9-B51A-1E8D-98837D87E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BF7DC5A-58FD-05AD-5387-E53F0068E1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FB294F7-2FCF-8C5E-A2D6-63B556C206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507BB65-EF9A-6E90-CE2C-74ADEA2F68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82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082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4217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6E80C-224D-465C-B8C4-D40B25F6CE65}" type="slidenum">
              <a:rPr lang="zh-CN" altLang="en-US" smtClean="0">
                <a:solidFill>
                  <a:prstClr val="black"/>
                </a:solidFill>
              </a:rPr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6459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6E80C-224D-465C-B8C4-D40B25F6CE65}" type="slidenum">
              <a:rPr lang="zh-CN" altLang="en-US" smtClean="0">
                <a:solidFill>
                  <a:prstClr val="black"/>
                </a:solidFill>
              </a:rPr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6E80C-224D-465C-B8C4-D40B25F6CE65}" type="slidenum">
              <a:rPr lang="zh-CN" altLang="en-US" smtClean="0">
                <a:solidFill>
                  <a:prstClr val="black"/>
                </a:solidFill>
              </a:rPr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E48A9-A6F1-7258-E7F4-DF21F0CBC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E17E0FB-86E7-1BEE-4D37-22019B6CCF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88841CA-A8E5-39F8-3255-72AB9585AF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9DFFBFC-5CB1-9E32-34B5-047780CAA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4554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6A58E-178C-BD5A-B340-A8A06F106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2BCB1FA-7F66-4611-0E6B-CF91C5C25E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2BF8F6B-C5D2-D88C-E71B-0973368A3C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3E4DE4B-BC16-F1A2-7636-6D007B90A1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82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082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72843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6E80C-224D-465C-B8C4-D40B25F6CE65}" type="slidenum">
              <a:rPr lang="zh-CN" altLang="en-US" smtClean="0">
                <a:solidFill>
                  <a:prstClr val="black"/>
                </a:solidFill>
              </a:rPr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59A7D-9B67-76DB-B23D-1CCC78EF1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2E727FB-A908-5929-C9A1-5529BBD24C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13068EA-E81D-31D9-A53E-BAD41AAEF6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DC10AE4-3F7A-ACDB-BB9F-F32F699EDE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8101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82EFF-73DA-120F-6EB0-43D34CA8D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5121D99-A486-EF9F-1340-D50384BF04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32F1954-CD58-02C5-584A-088283732E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B894D15-2F3A-985F-63E2-126164EA07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870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4086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94B91-65CC-B078-EF91-4FBF7E57F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38561BE-7689-DCA9-18CB-37D9FA238E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49197E9-8501-A8E1-D7AD-864750C4BF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DA6B6AE-9476-260E-B3D9-B5F15C9FF9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38573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BDFD9-BE38-B09E-7475-9CFE5201D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2C0801F-0CC7-FCF4-92E8-35BFEEEDE1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ECB633F-FA80-DA82-51BE-B00291DC54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3414463-6F47-0178-1776-AD81494964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5405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E692E-223C-892E-DE57-ECFCC45A5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A77119C-2A3D-6497-438B-E7587412B8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0A53D2D-9334-119E-CB69-C8E7C84D90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29C60D4-4D09-D27C-5683-8526927A2C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3361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7FBA1-D237-AA5D-E290-8549F625B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9E9F608-F7C7-6C5E-C383-1BF822202D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75F14AC-1321-F093-410E-F5F9D4A13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99B1AFF-DF44-1184-FF57-D1E0E40578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2335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D4033-D1B6-5D89-22DA-479A67AC1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42F1473-CACB-E51B-7A45-F6378ECF7A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2068A25-C4FC-D40D-A715-0663121978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F476DD8-8F58-4669-5746-F8B6643257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3195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EB014-FC4D-B188-51C5-A87D2B97A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3BCCD8F-633C-3417-B783-A108655E44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ED40F9B-864E-07F7-1E72-E3EA49632D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86FCA41-1E13-2141-495C-471E3D0973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1497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89379-0121-F862-23EF-0DFE79E1A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A2B3E05-7114-F563-125B-63CDE36C74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84B8975-6CAE-8D73-CE4B-1DB08D4068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A2A60CF-4D5A-C31F-10EE-E741B813F8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82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082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0540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6D055-6E7F-70E7-CF48-335AF27DF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70E7CE3-A36A-A2D3-907A-03F360430A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1DD0F6A-CB5E-94BF-C4AF-86FBD5FA3C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A3D4D7-B467-A050-ED12-8DAF541F56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36697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76B06-E094-178D-3549-5C2AC6C55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A9B5448-9780-8058-1E6B-5DC283C70E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FF7052B-760C-33C4-028D-E27D36EE75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510F38-08BD-5C41-F97C-91886B275C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0235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CA3F9-4132-D104-F803-C79D96865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35C5F90-8AB3-B899-AD78-85E9FC4CE5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64BC33E-4A29-475C-D4C4-004F263205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A1C5BEE-F703-07D1-94E9-82AAA09B4E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4740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F778A-3EE5-FC61-C9BB-30C3ED6F4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C266933-B072-E28C-0A45-7918F18792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B7023C5-009B-EF4A-F855-4580994CE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DCCD37C-AB9C-85A6-65F7-5745E3CD01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218543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CE304-1694-E7D8-D62C-82C6EF9D4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9FBC6D9-35AD-7493-C8CF-FC9CA39B7A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275928D-FC27-8F6D-FABF-B9ADD2807A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3D40FD4-CA3C-4204-7A93-8954DE1BAA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22936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663425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16D89-566E-5180-1170-51EBE39B2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B115E0F-0DCD-BE33-3AFB-56AAA42BF4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8BC26BA-B5C0-6655-9E14-BFD57C7EEF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CC3DFD-1A09-80F1-1086-3A4EEDE910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3346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F9308-BB78-639B-9594-1BB21B357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C6820ED-AB8A-236C-C639-51B20FE2B7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6A4B65E-C8B1-D279-152A-5225F27CF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B6189B0-ADA8-58DA-F60A-D470B97216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82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082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41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8FFFB-EF44-B90B-2D52-9497A1F8D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D667C8A-DF14-F201-8ED8-A2BB928DDD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581196A-1CA9-7687-216C-96CC279DA3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EB415C-891F-06C7-F5EF-CF4876DBBD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82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082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92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78AD3-A6EE-21B3-DFB8-9E3C284CA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E3C4CDF-189F-2C48-BC50-B6126EADB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ED214D6-3F4A-6323-AFF0-5FCEAA8F3F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1833439-95DB-A8CA-E599-FAB2579ED0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82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082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1854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FDDBC-0B67-90C8-9EEA-EDF510A36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416EFC3-2A2C-C881-285A-20D37E476B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12E144E-E813-DA67-2327-B3C983F248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5800A99-3AD1-2EB8-F644-E8C2137A59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82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082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9843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6E80C-224D-465C-B8C4-D40B25F6CE6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97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2pPr>
            <a:lvl3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3pPr>
            <a:lvl4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4pPr>
            <a:lvl5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6430CBD6-11A5-4245-BFB1-DBA08690F30D}" type="datetimeFigureOut">
              <a:rPr lang="zh-CN" altLang="en-US" smtClean="0"/>
              <a:t>2026/3/12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4BCFF16F-F811-4889-B616-F018307EC6B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6430CBD6-11A5-4245-BFB1-DBA08690F30D}" type="datetimeFigureOut">
              <a:rPr lang="zh-CN" altLang="en-US" smtClean="0"/>
              <a:t>2026/3/12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4BCFF16F-F811-4889-B616-F018307EC6B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2pPr>
            <a:lvl3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3pPr>
            <a:lvl4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4pPr>
            <a:lvl5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6430CBD6-11A5-4245-BFB1-DBA08690F30D}" type="datetimeFigureOut">
              <a:rPr lang="zh-CN" altLang="en-US" smtClean="0"/>
              <a:t>2026/3/12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4BCFF16F-F811-4889-B616-F018307EC6B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6430CBD6-11A5-4245-BFB1-DBA08690F30D}" type="datetimeFigureOut">
              <a:rPr lang="zh-CN" altLang="en-US" smtClean="0"/>
              <a:t>2026/3/12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4BCFF16F-F811-4889-B616-F018307EC6B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2pPr>
            <a:lvl3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3pPr>
            <a:lvl4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4pPr>
            <a:lvl5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2pPr>
            <a:lvl3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3pPr>
            <a:lvl4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4pPr>
            <a:lvl5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6430CBD6-11A5-4245-BFB1-DBA08690F30D}" type="datetimeFigureOut">
              <a:rPr lang="zh-CN" altLang="en-US" smtClean="0"/>
              <a:t>2026/3/12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4BCFF16F-F811-4889-B616-F018307EC6B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2pPr>
            <a:lvl3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3pPr>
            <a:lvl4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4pPr>
            <a:lvl5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2pPr>
            <a:lvl3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3pPr>
            <a:lvl4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4pPr>
            <a:lvl5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6430CBD6-11A5-4245-BFB1-DBA08690F30D}" type="datetimeFigureOut">
              <a:rPr lang="zh-CN" altLang="en-US" smtClean="0"/>
              <a:t>2026/3/12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4BCFF16F-F811-4889-B616-F018307EC6B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6430CBD6-11A5-4245-BFB1-DBA08690F30D}" type="datetimeFigureOut">
              <a:rPr lang="zh-CN" altLang="en-US" smtClean="0"/>
              <a:t>2026/3/12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4BCFF16F-F811-4889-B616-F018307EC6B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6430CBD6-11A5-4245-BFB1-DBA08690F30D}" type="datetimeFigureOut">
              <a:rPr lang="zh-CN" altLang="en-US" smtClean="0"/>
              <a:t>2026/3/12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4BCFF16F-F811-4889-B616-F018307EC6B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>
              <a:defRPr sz="2800">
                <a:latin typeface="印品黑体" panose="00000500000000000000" pitchFamily="2" charset="-122"/>
                <a:ea typeface="印品黑体" panose="00000500000000000000" pitchFamily="2" charset="-122"/>
              </a:defRPr>
            </a:lvl2pPr>
            <a:lvl3pPr>
              <a:defRPr sz="2400">
                <a:latin typeface="印品黑体" panose="00000500000000000000" pitchFamily="2" charset="-122"/>
                <a:ea typeface="印品黑体" panose="00000500000000000000" pitchFamily="2" charset="-122"/>
              </a:defRPr>
            </a:lvl3pPr>
            <a:lvl4pPr>
              <a:defRPr sz="2000">
                <a:latin typeface="印品黑体" panose="00000500000000000000" pitchFamily="2" charset="-122"/>
                <a:ea typeface="印品黑体" panose="00000500000000000000" pitchFamily="2" charset="-122"/>
              </a:defRPr>
            </a:lvl4pPr>
            <a:lvl5pPr>
              <a:defRPr sz="2000">
                <a:latin typeface="印品黑体" panose="00000500000000000000" pitchFamily="2" charset="-122"/>
                <a:ea typeface="印品黑体" panose="00000500000000000000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6430CBD6-11A5-4245-BFB1-DBA08690F30D}" type="datetimeFigureOut">
              <a:rPr lang="zh-CN" altLang="en-US" smtClean="0"/>
              <a:t>2026/3/12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4BCFF16F-F811-4889-B616-F018307EC6B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6430CBD6-11A5-4245-BFB1-DBA08690F30D}" type="datetimeFigureOut">
              <a:rPr lang="zh-CN" altLang="en-US" smtClean="0"/>
              <a:t>2026/3/12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4BCFF16F-F811-4889-B616-F018307EC6B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2pPr>
            <a:lvl3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3pPr>
            <a:lvl4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4pPr>
            <a:lvl5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6430CBD6-11A5-4245-BFB1-DBA08690F30D}" type="datetimeFigureOut">
              <a:rPr lang="zh-CN" altLang="en-US" smtClean="0"/>
              <a:t>2026/3/12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4BCFF16F-F811-4889-B616-F018307EC6B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2pPr>
            <a:lvl3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3pPr>
            <a:lvl4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4pPr>
            <a:lvl5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6430CBD6-11A5-4245-BFB1-DBA08690F30D}" type="datetimeFigureOut">
              <a:rPr lang="zh-CN" altLang="en-US" smtClean="0"/>
              <a:t>2026/3/12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4BCFF16F-F811-4889-B616-F018307EC6B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6430CBD6-11A5-4245-BFB1-DBA08690F30D}" type="datetimeFigureOut">
              <a:rPr lang="zh-CN" altLang="en-US" smtClean="0"/>
              <a:t>2026/3/12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4BCFF16F-F811-4889-B616-F018307EC6B5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8152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78903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14438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97794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769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58253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06170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25941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72174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12842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80439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2pPr>
            <a:lvl3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3pPr>
            <a:lvl4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4pPr>
            <a:lvl5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6430CBD6-11A5-4245-BFB1-DBA08690F30D}" type="datetimeFigureOut">
              <a:rPr lang="zh-CN" altLang="en-US" smtClean="0"/>
              <a:t>2026/3/12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4BCFF16F-F811-4889-B616-F018307EC6B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045018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37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23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37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60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780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8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453650" y="0"/>
            <a:ext cx="54006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prstClr val="black">
                    <a:alpha val="0"/>
                  </a:prstClr>
                </a:solidFill>
                <a:latin typeface="微软雅黑" panose="020B0503020204020204" pitchFamily="34" charset="-122"/>
                <a:hlinkClick r:id="rId2"/>
              </a:rPr>
              <a:t>行业</a:t>
            </a:r>
            <a:r>
              <a:rPr lang="en-US" altLang="zh-CN" sz="100" dirty="0">
                <a:solidFill>
                  <a:prstClr val="black">
                    <a:alpha val="0"/>
                  </a:prstClr>
                </a:solidFill>
                <a:latin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>
                    <a:alpha val="0"/>
                  </a:prstClr>
                </a:solidFill>
                <a:latin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 dirty="0">
                <a:solidFill>
                  <a:prstClr val="black">
                    <a:alpha val="0"/>
                  </a:prstClr>
                </a:solidFill>
                <a:latin typeface="微软雅黑" panose="020B0503020204020204" pitchFamily="34" charset="-122"/>
              </a:rPr>
              <a:t>http://www.1ppt.com/hangye/</a:t>
            </a:r>
          </a:p>
        </p:txBody>
      </p:sp>
    </p:spTree>
    <p:extLst>
      <p:ext uri="{BB962C8B-B14F-4D97-AF65-F5344CB8AC3E}">
        <p14:creationId xmlns:p14="http://schemas.microsoft.com/office/powerpoint/2010/main" val="125940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22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44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09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13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81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2026/3/12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78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544" y="2130383"/>
            <a:ext cx="10362915" cy="146916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087" y="3885375"/>
            <a:ext cx="8533829" cy="17530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548717" indent="0" algn="ctr">
              <a:buNone/>
              <a:defRPr/>
            </a:lvl2pPr>
            <a:lvl3pPr marL="1097435" indent="0" algn="ctr">
              <a:buNone/>
              <a:defRPr/>
            </a:lvl3pPr>
            <a:lvl4pPr marL="1646154" indent="0" algn="ctr">
              <a:buNone/>
              <a:defRPr/>
            </a:lvl4pPr>
            <a:lvl5pPr marL="2194872" indent="0" algn="ctr">
              <a:buNone/>
              <a:defRPr/>
            </a:lvl5pPr>
            <a:lvl6pPr marL="2743589" indent="0" algn="ctr">
              <a:buNone/>
              <a:defRPr/>
            </a:lvl6pPr>
            <a:lvl7pPr marL="3292307" indent="0" algn="ctr">
              <a:buNone/>
              <a:defRPr/>
            </a:lvl7pPr>
            <a:lvl8pPr marL="3841024" indent="0" algn="ctr">
              <a:buNone/>
              <a:defRPr/>
            </a:lvl8pPr>
            <a:lvl9pPr marL="4389742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1172384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96" y="274396"/>
            <a:ext cx="10972611" cy="114331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96" y="1600645"/>
            <a:ext cx="10972611" cy="45256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8510330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2177" y="4407490"/>
            <a:ext cx="10364819" cy="1360548"/>
          </a:xfrm>
          <a:prstGeom prst="rect">
            <a:avLst/>
          </a:prstGeom>
        </p:spPr>
        <p:txBody>
          <a:bodyPr anchor="t"/>
          <a:lstStyle>
            <a:lvl1pPr algn="l">
              <a:defRPr sz="4801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2177" y="2905934"/>
            <a:ext cx="10364819" cy="150155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/>
            </a:lvl1pPr>
            <a:lvl2pPr marL="548717" indent="0">
              <a:buNone/>
              <a:defRPr sz="2160"/>
            </a:lvl2pPr>
            <a:lvl3pPr marL="1097435" indent="0">
              <a:buNone/>
              <a:defRPr sz="1920"/>
            </a:lvl3pPr>
            <a:lvl4pPr marL="1646154" indent="0">
              <a:buNone/>
              <a:defRPr sz="1680"/>
            </a:lvl4pPr>
            <a:lvl5pPr marL="2194872" indent="0">
              <a:buNone/>
              <a:defRPr sz="1680"/>
            </a:lvl5pPr>
            <a:lvl6pPr marL="2743589" indent="0">
              <a:buNone/>
              <a:defRPr sz="1680"/>
            </a:lvl6pPr>
            <a:lvl7pPr marL="3292307" indent="0">
              <a:buNone/>
              <a:defRPr sz="1680"/>
            </a:lvl7pPr>
            <a:lvl8pPr marL="3841024" indent="0">
              <a:buNone/>
              <a:defRPr sz="1680"/>
            </a:lvl8pPr>
            <a:lvl9pPr marL="4389742" indent="0">
              <a:buNone/>
              <a:defRPr sz="168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292350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96" y="274396"/>
            <a:ext cx="10972611" cy="114331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96" y="1600645"/>
            <a:ext cx="5393899" cy="4525632"/>
          </a:xfrm>
          <a:prstGeom prst="rect">
            <a:avLst/>
          </a:prstGeom>
        </p:spPr>
        <p:txBody>
          <a:bodyPr/>
          <a:lstStyle>
            <a:lvl1pPr>
              <a:defRPr sz="3361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86503" y="1600645"/>
            <a:ext cx="5395803" cy="4525632"/>
          </a:xfrm>
          <a:prstGeom prst="rect">
            <a:avLst/>
          </a:prstGeom>
        </p:spPr>
        <p:txBody>
          <a:bodyPr/>
          <a:lstStyle>
            <a:lvl1pPr>
              <a:defRPr sz="3361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403997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96" y="274396"/>
            <a:ext cx="10972611" cy="114331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96" y="1535858"/>
            <a:ext cx="5386277" cy="63835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80" b="1"/>
            </a:lvl1pPr>
            <a:lvl2pPr marL="548717" indent="0">
              <a:buNone/>
              <a:defRPr sz="2400" b="1"/>
            </a:lvl2pPr>
            <a:lvl3pPr marL="1097435" indent="0">
              <a:buNone/>
              <a:defRPr sz="2160" b="1"/>
            </a:lvl3pPr>
            <a:lvl4pPr marL="1646154" indent="0">
              <a:buNone/>
              <a:defRPr sz="1920" b="1"/>
            </a:lvl4pPr>
            <a:lvl5pPr marL="2194872" indent="0">
              <a:buNone/>
              <a:defRPr sz="1920" b="1"/>
            </a:lvl5pPr>
            <a:lvl6pPr marL="2743589" indent="0">
              <a:buNone/>
              <a:defRPr sz="1920" b="1"/>
            </a:lvl6pPr>
            <a:lvl7pPr marL="3292307" indent="0">
              <a:buNone/>
              <a:defRPr sz="1920" b="1"/>
            </a:lvl7pPr>
            <a:lvl8pPr marL="3841024" indent="0">
              <a:buNone/>
              <a:defRPr sz="1920" b="1"/>
            </a:lvl8pPr>
            <a:lvl9pPr marL="4389742" indent="0">
              <a:buNone/>
              <a:defRPr sz="19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96" y="2174210"/>
            <a:ext cx="5386277" cy="3952067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123" y="1535858"/>
            <a:ext cx="5388183" cy="63835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80" b="1"/>
            </a:lvl1pPr>
            <a:lvl2pPr marL="548717" indent="0">
              <a:buNone/>
              <a:defRPr sz="2400" b="1"/>
            </a:lvl2pPr>
            <a:lvl3pPr marL="1097435" indent="0">
              <a:buNone/>
              <a:defRPr sz="2160" b="1"/>
            </a:lvl3pPr>
            <a:lvl4pPr marL="1646154" indent="0">
              <a:buNone/>
              <a:defRPr sz="1920" b="1"/>
            </a:lvl4pPr>
            <a:lvl5pPr marL="2194872" indent="0">
              <a:buNone/>
              <a:defRPr sz="1920" b="1"/>
            </a:lvl5pPr>
            <a:lvl6pPr marL="2743589" indent="0">
              <a:buNone/>
              <a:defRPr sz="1920" b="1"/>
            </a:lvl6pPr>
            <a:lvl7pPr marL="3292307" indent="0">
              <a:buNone/>
              <a:defRPr sz="1920" b="1"/>
            </a:lvl7pPr>
            <a:lvl8pPr marL="3841024" indent="0">
              <a:buNone/>
              <a:defRPr sz="1920" b="1"/>
            </a:lvl8pPr>
            <a:lvl9pPr marL="4389742" indent="0">
              <a:buNone/>
              <a:defRPr sz="19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123" y="2174210"/>
            <a:ext cx="5388183" cy="3952067"/>
          </a:xfrm>
          <a:prstGeom prst="rect">
            <a:avLst/>
          </a:prstGeo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5994225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96" y="274396"/>
            <a:ext cx="10972611" cy="114331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822695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64082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95" y="272492"/>
            <a:ext cx="4010652" cy="1162373"/>
          </a:xfrm>
          <a:prstGeom prst="rect">
            <a:avLst/>
          </a:prstGeo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055" y="272491"/>
            <a:ext cx="6815251" cy="5853787"/>
          </a:xfrm>
          <a:prstGeom prst="rect">
            <a:avLst/>
          </a:prstGeom>
        </p:spPr>
        <p:txBody>
          <a:bodyPr/>
          <a:lstStyle>
            <a:lvl1pPr>
              <a:defRPr sz="3841"/>
            </a:lvl1pPr>
            <a:lvl2pPr>
              <a:defRPr sz="3361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95" y="1434866"/>
            <a:ext cx="4010652" cy="4691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80"/>
            </a:lvl1pPr>
            <a:lvl2pPr marL="548717" indent="0">
              <a:buNone/>
              <a:defRPr sz="1440"/>
            </a:lvl2pPr>
            <a:lvl3pPr marL="1097435" indent="0">
              <a:buNone/>
              <a:defRPr sz="1200"/>
            </a:lvl3pPr>
            <a:lvl4pPr marL="1646154" indent="0">
              <a:buNone/>
              <a:defRPr sz="1080"/>
            </a:lvl4pPr>
            <a:lvl5pPr marL="2194872" indent="0">
              <a:buNone/>
              <a:defRPr sz="1080"/>
            </a:lvl5pPr>
            <a:lvl6pPr marL="2743589" indent="0">
              <a:buNone/>
              <a:defRPr sz="1080"/>
            </a:lvl6pPr>
            <a:lvl7pPr marL="3292307" indent="0">
              <a:buNone/>
              <a:defRPr sz="1080"/>
            </a:lvl7pPr>
            <a:lvl8pPr marL="3841024" indent="0">
              <a:buNone/>
              <a:defRPr sz="1080"/>
            </a:lvl8pPr>
            <a:lvl9pPr marL="4389742" indent="0">
              <a:buNone/>
              <a:defRPr sz="108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872292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245" y="4800029"/>
            <a:ext cx="7316343" cy="567848"/>
          </a:xfrm>
          <a:prstGeom prst="rect">
            <a:avLst/>
          </a:prstGeo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245" y="613582"/>
            <a:ext cx="7316343" cy="41140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841"/>
            </a:lvl1pPr>
            <a:lvl2pPr marL="548717" indent="0">
              <a:buNone/>
              <a:defRPr sz="3361"/>
            </a:lvl2pPr>
            <a:lvl3pPr marL="1097435" indent="0">
              <a:buNone/>
              <a:defRPr sz="2880"/>
            </a:lvl3pPr>
            <a:lvl4pPr marL="1646154" indent="0">
              <a:buNone/>
              <a:defRPr sz="2400"/>
            </a:lvl4pPr>
            <a:lvl5pPr marL="2194872" indent="0">
              <a:buNone/>
              <a:defRPr sz="2400"/>
            </a:lvl5pPr>
            <a:lvl6pPr marL="2743589" indent="0">
              <a:buNone/>
              <a:defRPr sz="2400"/>
            </a:lvl6pPr>
            <a:lvl7pPr marL="3292307" indent="0">
              <a:buNone/>
              <a:defRPr sz="2400"/>
            </a:lvl7pPr>
            <a:lvl8pPr marL="3841024" indent="0">
              <a:buNone/>
              <a:defRPr sz="2400"/>
            </a:lvl8pPr>
            <a:lvl9pPr marL="4389742" indent="0">
              <a:buNone/>
              <a:defRPr sz="24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245" y="5367878"/>
            <a:ext cx="7316343" cy="804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80"/>
            </a:lvl1pPr>
            <a:lvl2pPr marL="548717" indent="0">
              <a:buNone/>
              <a:defRPr sz="1440"/>
            </a:lvl2pPr>
            <a:lvl3pPr marL="1097435" indent="0">
              <a:buNone/>
              <a:defRPr sz="1200"/>
            </a:lvl3pPr>
            <a:lvl4pPr marL="1646154" indent="0">
              <a:buNone/>
              <a:defRPr sz="1080"/>
            </a:lvl4pPr>
            <a:lvl5pPr marL="2194872" indent="0">
              <a:buNone/>
              <a:defRPr sz="1080"/>
            </a:lvl5pPr>
            <a:lvl6pPr marL="2743589" indent="0">
              <a:buNone/>
              <a:defRPr sz="1080"/>
            </a:lvl6pPr>
            <a:lvl7pPr marL="3292307" indent="0">
              <a:buNone/>
              <a:defRPr sz="1080"/>
            </a:lvl7pPr>
            <a:lvl8pPr marL="3841024" indent="0">
              <a:buNone/>
              <a:defRPr sz="1080"/>
            </a:lvl8pPr>
            <a:lvl9pPr marL="4389742" indent="0">
              <a:buNone/>
              <a:defRPr sz="108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17975620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96" y="274396"/>
            <a:ext cx="10972611" cy="114331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96" y="1600645"/>
            <a:ext cx="10972611" cy="452563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31376090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40582" y="274398"/>
            <a:ext cx="2741724" cy="5851881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97" y="274398"/>
            <a:ext cx="8047977" cy="585188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515961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3411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69771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709722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14277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212966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946877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95876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053376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03358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9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17970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5666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806602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  <a:lvl2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2pPr>
            <a:lvl3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3pPr>
            <a:lvl4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4pPr>
            <a:lvl5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6430CBD6-11A5-4245-BFB1-DBA08690F30D}" type="datetimeFigureOut">
              <a:rPr lang="zh-CN" altLang="en-US" smtClean="0"/>
              <a:t>2026/3/12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4BCFF16F-F811-4889-B616-F018307EC6B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48515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笔记本电脑, 计算机, 餐桌, 室内&#10;&#10;已生成极高可信度的说明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 userDrawn="1"/>
        </p:nvSpPr>
        <p:spPr>
          <a:xfrm>
            <a:off x="4226560" y="1069211"/>
            <a:ext cx="3738880" cy="2046605"/>
          </a:xfrm>
          <a:prstGeom prst="rect">
            <a:avLst/>
          </a:prstGeom>
          <a:noFill/>
          <a:ln w="38100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 userDrawn="1"/>
        </p:nvSpPr>
        <p:spPr>
          <a:xfrm>
            <a:off x="4476113" y="1307683"/>
            <a:ext cx="32397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 dirty="0">
                <a:solidFill>
                  <a:schemeClr val="bg1"/>
                </a:solidFill>
                <a:latin typeface="印品黑体" panose="00000500000000000000" pitchFamily="2" charset="-122"/>
                <a:ea typeface="微软雅黑" panose="020B0503020204020204" pitchFamily="34" charset="-122"/>
                <a:sym typeface="Arial" panose="020B0604020202020204" pitchFamily="34" charset="0"/>
              </a:rPr>
              <a:t>ONE</a:t>
            </a:r>
          </a:p>
        </p:txBody>
      </p:sp>
      <p:sp>
        <p:nvSpPr>
          <p:cNvPr id="20" name="文本框 19"/>
          <p:cNvSpPr txBox="1"/>
          <p:nvPr userDrawn="1"/>
        </p:nvSpPr>
        <p:spPr>
          <a:xfrm>
            <a:off x="4611052" y="3467013"/>
            <a:ext cx="2969895" cy="1068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4800" b="1" dirty="0">
                <a:solidFill>
                  <a:schemeClr val="bg1"/>
                </a:solidFill>
                <a:latin typeface="印品黑体" panose="00000500000000000000" pitchFamily="2" charset="-122"/>
                <a:ea typeface="微软雅黑" panose="020B0503020204020204" pitchFamily="34" charset="-122"/>
                <a:sym typeface="Arial" panose="020B0604020202020204" pitchFamily="34" charset="0"/>
              </a:rPr>
              <a:t>项目介绍</a:t>
            </a:r>
          </a:p>
        </p:txBody>
      </p:sp>
      <p:sp>
        <p:nvSpPr>
          <p:cNvPr id="21" name="文本框 20"/>
          <p:cNvSpPr txBox="1"/>
          <p:nvPr userDrawn="1"/>
        </p:nvSpPr>
        <p:spPr>
          <a:xfrm>
            <a:off x="1622106" y="4714807"/>
            <a:ext cx="8947785" cy="330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80000"/>
              </a:lnSpc>
            </a:pPr>
            <a:r>
              <a:rPr lang="zh-CN" altLang="en-US" sz="1000" dirty="0">
                <a:solidFill>
                  <a:schemeClr val="bg1"/>
                </a:solidFill>
                <a:latin typeface="印品黑体" panose="00000500000000000000" pitchFamily="2" charset="-122"/>
                <a:ea typeface="微软雅黑" panose="020B0503020204020204" pitchFamily="34" charset="-122"/>
                <a:sym typeface="Arial" panose="020B0604020202020204" pitchFamily="34" charset="0"/>
              </a:rPr>
              <a:t>输入替换内容</a:t>
            </a:r>
            <a:r>
              <a:rPr lang="en-US" altLang="zh-CN" sz="1000" dirty="0">
                <a:solidFill>
                  <a:schemeClr val="bg1"/>
                </a:solidFill>
                <a:latin typeface="印品黑体" panose="00000500000000000000" pitchFamily="2" charset="-122"/>
                <a:ea typeface="微软雅黑" panose="020B0503020204020204" pitchFamily="34" charset="-122"/>
                <a:sym typeface="Arial" panose="020B0604020202020204" pitchFamily="34" charset="0"/>
              </a:rPr>
              <a:t>58pic.com</a:t>
            </a:r>
            <a:r>
              <a:rPr lang="zh-CN" altLang="en-US" sz="1000" dirty="0">
                <a:solidFill>
                  <a:schemeClr val="bg1"/>
                </a:solidFill>
                <a:latin typeface="印品黑体" panose="00000500000000000000" pitchFamily="2" charset="-122"/>
                <a:ea typeface="微软雅黑" panose="020B0503020204020204" pitchFamily="34" charset="-122"/>
                <a:sym typeface="Arial" panose="020B0604020202020204" pitchFamily="34" charset="0"/>
              </a:rPr>
              <a:t>输入替换内容</a:t>
            </a:r>
            <a:r>
              <a:rPr lang="en-US" altLang="zh-CN" sz="1000" dirty="0">
                <a:solidFill>
                  <a:schemeClr val="bg1"/>
                </a:solidFill>
                <a:latin typeface="印品黑体" panose="00000500000000000000" pitchFamily="2" charset="-122"/>
                <a:ea typeface="微软雅黑" panose="020B0503020204020204" pitchFamily="34" charset="-122"/>
                <a:sym typeface="Arial" panose="020B0604020202020204" pitchFamily="34" charset="0"/>
              </a:rPr>
              <a:t>58pic.com</a:t>
            </a:r>
            <a:endParaRPr lang="zh-CN" altLang="en-US" sz="1000" dirty="0">
              <a:solidFill>
                <a:schemeClr val="bg1"/>
              </a:solidFill>
              <a:latin typeface="印品黑体" panose="00000500000000000000" pitchFamily="2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004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5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8" grpId="2" animBg="1"/>
      <p:bldP spid="19" grpId="0"/>
      <p:bldP spid="20" grpId="0"/>
      <p:bldP spid="21" grpId="0"/>
      <p:bldP spid="21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2026/3/12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4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454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ctr" defTabSz="1066952" rtl="0" eaLnBrk="0" fontAlgn="base" hangingPunct="0">
        <a:spcBef>
          <a:spcPct val="0"/>
        </a:spcBef>
        <a:spcAft>
          <a:spcPct val="0"/>
        </a:spcAft>
        <a:defRPr sz="5041">
          <a:solidFill>
            <a:schemeClr val="tx2"/>
          </a:solidFill>
          <a:latin typeface="+mj-lt"/>
          <a:ea typeface="+mj-ea"/>
          <a:cs typeface="+mj-cs"/>
        </a:defRPr>
      </a:lvl1pPr>
      <a:lvl2pPr algn="ctr" defTabSz="1066952" rtl="0" eaLnBrk="0" fontAlgn="base" hangingPunct="0">
        <a:spcBef>
          <a:spcPct val="0"/>
        </a:spcBef>
        <a:spcAft>
          <a:spcPct val="0"/>
        </a:spcAft>
        <a:defRPr sz="5041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defTabSz="1066952" rtl="0" eaLnBrk="0" fontAlgn="base" hangingPunct="0">
        <a:spcBef>
          <a:spcPct val="0"/>
        </a:spcBef>
        <a:spcAft>
          <a:spcPct val="0"/>
        </a:spcAft>
        <a:defRPr sz="5041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defTabSz="1066952" rtl="0" eaLnBrk="0" fontAlgn="base" hangingPunct="0">
        <a:spcBef>
          <a:spcPct val="0"/>
        </a:spcBef>
        <a:spcAft>
          <a:spcPct val="0"/>
        </a:spcAft>
        <a:defRPr sz="5041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defTabSz="1066952" rtl="0" eaLnBrk="0" fontAlgn="base" hangingPunct="0">
        <a:spcBef>
          <a:spcPct val="0"/>
        </a:spcBef>
        <a:spcAft>
          <a:spcPct val="0"/>
        </a:spcAft>
        <a:defRPr sz="5041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548717" algn="ctr" defTabSz="1066952" rtl="0" eaLnBrk="0" fontAlgn="base" hangingPunct="0">
        <a:spcBef>
          <a:spcPct val="0"/>
        </a:spcBef>
        <a:spcAft>
          <a:spcPct val="0"/>
        </a:spcAft>
        <a:defRPr sz="5041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1097435" algn="ctr" defTabSz="1066952" rtl="0" eaLnBrk="0" fontAlgn="base" hangingPunct="0">
        <a:spcBef>
          <a:spcPct val="0"/>
        </a:spcBef>
        <a:spcAft>
          <a:spcPct val="0"/>
        </a:spcAft>
        <a:defRPr sz="5041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646154" algn="ctr" defTabSz="1066952" rtl="0" eaLnBrk="0" fontAlgn="base" hangingPunct="0">
        <a:spcBef>
          <a:spcPct val="0"/>
        </a:spcBef>
        <a:spcAft>
          <a:spcPct val="0"/>
        </a:spcAft>
        <a:defRPr sz="5041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2194872" algn="ctr" defTabSz="1066952" rtl="0" eaLnBrk="0" fontAlgn="base" hangingPunct="0">
        <a:spcBef>
          <a:spcPct val="0"/>
        </a:spcBef>
        <a:spcAft>
          <a:spcPct val="0"/>
        </a:spcAft>
        <a:defRPr sz="5041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400107" indent="-400107" algn="l" defTabSz="1066952" rtl="0" eaLnBrk="0" fontAlgn="base" hangingPunct="0">
        <a:spcBef>
          <a:spcPct val="20000"/>
        </a:spcBef>
        <a:spcAft>
          <a:spcPct val="0"/>
        </a:spcAft>
        <a:buChar char="•"/>
        <a:defRPr sz="3721">
          <a:solidFill>
            <a:schemeClr val="tx1"/>
          </a:solidFill>
          <a:latin typeface="+mn-lt"/>
          <a:ea typeface="+mn-ea"/>
          <a:cs typeface="+mn-cs"/>
        </a:defRPr>
      </a:lvl1pPr>
      <a:lvl2pPr marL="866898" indent="-333422" algn="l" defTabSz="1066952" rtl="0" eaLnBrk="0" fontAlgn="base" hangingPunct="0">
        <a:spcBef>
          <a:spcPct val="20000"/>
        </a:spcBef>
        <a:spcAft>
          <a:spcPct val="0"/>
        </a:spcAft>
        <a:buChar char="–"/>
        <a:defRPr sz="3241">
          <a:solidFill>
            <a:schemeClr val="tx1"/>
          </a:solidFill>
          <a:latin typeface="+mn-lt"/>
          <a:ea typeface="+mn-ea"/>
        </a:defRPr>
      </a:lvl2pPr>
      <a:lvl3pPr marL="1333689" indent="-266737" algn="l" defTabSz="1066952" rtl="0" eaLnBrk="0" fontAlgn="base" hangingPunct="0">
        <a:spcBef>
          <a:spcPct val="20000"/>
        </a:spcBef>
        <a:spcAft>
          <a:spcPct val="0"/>
        </a:spcAft>
        <a:buChar char="•"/>
        <a:defRPr sz="2760">
          <a:solidFill>
            <a:schemeClr val="tx1"/>
          </a:solidFill>
          <a:latin typeface="+mn-lt"/>
          <a:ea typeface="+mn-ea"/>
        </a:defRPr>
      </a:lvl3pPr>
      <a:lvl4pPr marL="1867164" indent="-266737" algn="l" defTabSz="1066952" rtl="0" eaLnBrk="0" fontAlgn="base" hangingPunct="0">
        <a:spcBef>
          <a:spcPct val="20000"/>
        </a:spcBef>
        <a:spcAft>
          <a:spcPct val="0"/>
        </a:spcAft>
        <a:buChar char="–"/>
        <a:defRPr sz="2280">
          <a:solidFill>
            <a:schemeClr val="tx1"/>
          </a:solidFill>
          <a:latin typeface="+mn-lt"/>
          <a:ea typeface="+mn-ea"/>
        </a:defRPr>
      </a:lvl4pPr>
      <a:lvl5pPr marL="2400640" indent="-266737" algn="l" defTabSz="1066952" rtl="0" eaLnBrk="0" fontAlgn="base" hangingPunct="0">
        <a:spcBef>
          <a:spcPct val="20000"/>
        </a:spcBef>
        <a:spcAft>
          <a:spcPct val="0"/>
        </a:spcAft>
        <a:buChar char="»"/>
        <a:defRPr sz="2280">
          <a:solidFill>
            <a:schemeClr val="tx1"/>
          </a:solidFill>
          <a:latin typeface="+mn-lt"/>
          <a:ea typeface="+mn-ea"/>
        </a:defRPr>
      </a:lvl5pPr>
      <a:lvl6pPr marL="2949357" indent="-266737" algn="l" defTabSz="1066952" rtl="0" eaLnBrk="0" fontAlgn="base" hangingPunct="0">
        <a:spcBef>
          <a:spcPct val="20000"/>
        </a:spcBef>
        <a:spcAft>
          <a:spcPct val="0"/>
        </a:spcAft>
        <a:buChar char="»"/>
        <a:defRPr sz="2280">
          <a:solidFill>
            <a:schemeClr val="tx1"/>
          </a:solidFill>
          <a:latin typeface="+mn-lt"/>
          <a:ea typeface="+mn-ea"/>
        </a:defRPr>
      </a:lvl6pPr>
      <a:lvl7pPr marL="3498075" indent="-266737" algn="l" defTabSz="1066952" rtl="0" eaLnBrk="0" fontAlgn="base" hangingPunct="0">
        <a:spcBef>
          <a:spcPct val="20000"/>
        </a:spcBef>
        <a:spcAft>
          <a:spcPct val="0"/>
        </a:spcAft>
        <a:buChar char="»"/>
        <a:defRPr sz="2280">
          <a:solidFill>
            <a:schemeClr val="tx1"/>
          </a:solidFill>
          <a:latin typeface="+mn-lt"/>
          <a:ea typeface="+mn-ea"/>
        </a:defRPr>
      </a:lvl7pPr>
      <a:lvl8pPr marL="4046793" indent="-266737" algn="l" defTabSz="1066952" rtl="0" eaLnBrk="0" fontAlgn="base" hangingPunct="0">
        <a:spcBef>
          <a:spcPct val="20000"/>
        </a:spcBef>
        <a:spcAft>
          <a:spcPct val="0"/>
        </a:spcAft>
        <a:buChar char="»"/>
        <a:defRPr sz="2280">
          <a:solidFill>
            <a:schemeClr val="tx1"/>
          </a:solidFill>
          <a:latin typeface="+mn-lt"/>
          <a:ea typeface="+mn-ea"/>
        </a:defRPr>
      </a:lvl8pPr>
      <a:lvl9pPr marL="4595512" indent="-266737" algn="l" defTabSz="1066952" rtl="0" eaLnBrk="0" fontAlgn="base" hangingPunct="0">
        <a:spcBef>
          <a:spcPct val="20000"/>
        </a:spcBef>
        <a:spcAft>
          <a:spcPct val="0"/>
        </a:spcAft>
        <a:buChar char="»"/>
        <a:defRPr sz="228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097435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717" algn="l" defTabSz="1097435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435" algn="l" defTabSz="1097435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6154" algn="l" defTabSz="1097435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872" algn="l" defTabSz="1097435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589" algn="l" defTabSz="1097435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2307" algn="l" defTabSz="1097435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1024" algn="l" defTabSz="1097435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742" algn="l" defTabSz="1097435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703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</p:sldLayoutIdLst>
  <p:txStyles>
    <p:titleStyle>
      <a:lvl1pPr algn="l" defTabSz="90951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7420" indent="-227420" algn="l" defTabSz="90951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2262" indent="-227420" algn="l" defTabSz="9095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6933" indent="-227420" algn="l" defTabSz="9095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1607" indent="-227420" algn="l" defTabSz="9095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46284" indent="-227420" algn="l" defTabSz="9095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1113" indent="-227420" algn="l" defTabSz="9095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55869" indent="-227420" algn="l" defTabSz="9095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10624" indent="-227420" algn="l" defTabSz="9095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65466" indent="-227420" algn="l" defTabSz="9095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09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4667" algn="l" defTabSz="909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09512" algn="l" defTabSz="909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4271" algn="l" defTabSz="909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19024" algn="l" defTabSz="909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3862" algn="l" defTabSz="909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28533" algn="l" defTabSz="909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83203" algn="l" defTabSz="909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37997" algn="l" defTabSz="9095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 userDrawn="1"/>
        </p:nvSpPr>
        <p:spPr>
          <a:xfrm>
            <a:off x="4226560" y="1069211"/>
            <a:ext cx="3738880" cy="2046605"/>
          </a:xfrm>
          <a:prstGeom prst="rect">
            <a:avLst/>
          </a:prstGeom>
          <a:noFill/>
          <a:ln w="38100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Microsoft YaHei" panose="020B0703020204020201" pitchFamily="34" charset="-122"/>
              <a:sym typeface="Arial" panose="020B0604020202090204" pitchFamily="34" charset="0"/>
            </a:endParaRPr>
          </a:p>
        </p:txBody>
      </p:sp>
      <p:sp>
        <p:nvSpPr>
          <p:cNvPr id="19" name="文本框 18"/>
          <p:cNvSpPr txBox="1"/>
          <p:nvPr userDrawn="1"/>
        </p:nvSpPr>
        <p:spPr>
          <a:xfrm>
            <a:off x="4476113" y="1307683"/>
            <a:ext cx="32397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 dirty="0">
                <a:solidFill>
                  <a:schemeClr val="bg1"/>
                </a:solidFill>
                <a:latin typeface="印品黑体" panose="00000500000000000000" pitchFamily="2" charset="-122"/>
                <a:ea typeface="Microsoft YaHei" panose="020B0703020204020201" pitchFamily="34" charset="-122"/>
                <a:sym typeface="Arial" panose="020B0604020202090204" pitchFamily="34" charset="0"/>
              </a:rPr>
              <a:t>ONE</a:t>
            </a:r>
          </a:p>
        </p:txBody>
      </p:sp>
      <p:sp>
        <p:nvSpPr>
          <p:cNvPr id="20" name="文本框 19"/>
          <p:cNvSpPr txBox="1"/>
          <p:nvPr userDrawn="1"/>
        </p:nvSpPr>
        <p:spPr>
          <a:xfrm>
            <a:off x="4611052" y="3467013"/>
            <a:ext cx="2969895" cy="1068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4800" b="1" dirty="0">
                <a:solidFill>
                  <a:schemeClr val="bg1"/>
                </a:solidFill>
                <a:latin typeface="印品黑体" panose="00000500000000000000" pitchFamily="2" charset="-122"/>
                <a:ea typeface="Microsoft YaHei" panose="020B0703020204020201" pitchFamily="34" charset="-122"/>
                <a:sym typeface="Arial" panose="020B0604020202090204" pitchFamily="34" charset="0"/>
              </a:rPr>
              <a:t>项目介绍</a:t>
            </a:r>
          </a:p>
        </p:txBody>
      </p:sp>
      <p:sp>
        <p:nvSpPr>
          <p:cNvPr id="21" name="文本框 20"/>
          <p:cNvSpPr txBox="1"/>
          <p:nvPr userDrawn="1"/>
        </p:nvSpPr>
        <p:spPr>
          <a:xfrm>
            <a:off x="1622106" y="4714807"/>
            <a:ext cx="8947785" cy="330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80000"/>
              </a:lnSpc>
            </a:pPr>
            <a:r>
              <a:rPr lang="zh-CN" altLang="en-US" sz="1000" dirty="0">
                <a:solidFill>
                  <a:schemeClr val="bg1"/>
                </a:solidFill>
                <a:latin typeface="印品黑体" panose="00000500000000000000" pitchFamily="2" charset="-122"/>
                <a:ea typeface="Microsoft YaHei" panose="020B0703020204020201" pitchFamily="34" charset="-122"/>
                <a:sym typeface="Arial" panose="020B0604020202090204" pitchFamily="34" charset="0"/>
              </a:rPr>
              <a:t>输入替换内容</a:t>
            </a:r>
            <a:r>
              <a:rPr lang="en-US" altLang="zh-CN" sz="1000" dirty="0">
                <a:solidFill>
                  <a:schemeClr val="bg1"/>
                </a:solidFill>
                <a:latin typeface="印品黑体" panose="00000500000000000000" pitchFamily="2" charset="-122"/>
                <a:ea typeface="Microsoft YaHei" panose="020B0703020204020201" pitchFamily="34" charset="-122"/>
                <a:sym typeface="Arial" panose="020B0604020202090204" pitchFamily="34" charset="0"/>
              </a:rPr>
              <a:t>58pic.com</a:t>
            </a:r>
            <a:r>
              <a:rPr lang="zh-CN" altLang="en-US" sz="1000" dirty="0">
                <a:solidFill>
                  <a:schemeClr val="bg1"/>
                </a:solidFill>
                <a:latin typeface="印品黑体" panose="00000500000000000000" pitchFamily="2" charset="-122"/>
                <a:ea typeface="Microsoft YaHei" panose="020B0703020204020201" pitchFamily="34" charset="-122"/>
                <a:sym typeface="Arial" panose="020B0604020202090204" pitchFamily="34" charset="0"/>
              </a:rPr>
              <a:t>输入替换内容</a:t>
            </a:r>
            <a:r>
              <a:rPr lang="en-US" altLang="zh-CN" sz="1000" dirty="0">
                <a:solidFill>
                  <a:schemeClr val="bg1"/>
                </a:solidFill>
                <a:latin typeface="印品黑体" panose="00000500000000000000" pitchFamily="2" charset="-122"/>
                <a:ea typeface="Microsoft YaHei" panose="020B0703020204020201" pitchFamily="34" charset="-122"/>
                <a:sym typeface="Arial" panose="020B0604020202090204" pitchFamily="34" charset="0"/>
              </a:rPr>
              <a:t>58pic.com</a:t>
            </a:r>
            <a:endParaRPr lang="zh-CN" altLang="en-US" sz="1000" dirty="0">
              <a:solidFill>
                <a:schemeClr val="bg1"/>
              </a:solidFill>
              <a:latin typeface="印品黑体" panose="00000500000000000000" pitchFamily="2" charset="-122"/>
              <a:ea typeface="Microsoft YaHei" panose="020B0703020204020201" pitchFamily="34" charset="-122"/>
              <a:sym typeface="Arial" panose="020B0604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73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5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8" grpId="2" animBg="1"/>
      <p:bldP spid="19" grpId="0"/>
      <p:bldP spid="20" grpId="0"/>
      <p:bldP spid="21" grpId="0"/>
      <p:bldP spid="21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6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7.png"/><Relationship Id="rId5" Type="http://schemas.openxmlformats.org/officeDocument/2006/relationships/tags" Target="../tags/tag72.xml"/><Relationship Id="rId10" Type="http://schemas.openxmlformats.org/officeDocument/2006/relationships/image" Target="../media/image5.png"/><Relationship Id="rId4" Type="http://schemas.openxmlformats.org/officeDocument/2006/relationships/tags" Target="../tags/tag71.xml"/><Relationship Id="rId9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61.xml"/><Relationship Id="rId7" Type="http://schemas.openxmlformats.org/officeDocument/2006/relationships/image" Target="../media/image24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slideLayout" Target="../slideLayouts/slideLayout61.xml"/><Relationship Id="rId7" Type="http://schemas.openxmlformats.org/officeDocument/2006/relationships/image" Target="../media/image28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slideLayout" Target="../slideLayouts/slideLayout61.xml"/><Relationship Id="rId7" Type="http://schemas.openxmlformats.org/officeDocument/2006/relationships/image" Target="../media/image32.png"/><Relationship Id="rId12" Type="http://schemas.openxmlformats.org/officeDocument/2006/relationships/image" Target="../media/image7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31.svg"/><Relationship Id="rId11" Type="http://schemas.openxmlformats.org/officeDocument/2006/relationships/image" Target="../media/image5.png"/><Relationship Id="rId5" Type="http://schemas.openxmlformats.org/officeDocument/2006/relationships/image" Target="../media/image30.png"/><Relationship Id="rId10" Type="http://schemas.openxmlformats.org/officeDocument/2006/relationships/image" Target="../media/image35.sv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10" Type="http://schemas.openxmlformats.org/officeDocument/2006/relationships/image" Target="../media/image36.png"/><Relationship Id="rId4" Type="http://schemas.openxmlformats.org/officeDocument/2006/relationships/tags" Target="../tags/tag84.xml"/><Relationship Id="rId9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notesSlide" Target="../notesSlides/notesSlide1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slideLayout" Target="../slideLayouts/slideLayout3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5" Type="http://schemas.openxmlformats.org/officeDocument/2006/relationships/tags" Target="../tags/tag9.xml"/><Relationship Id="rId10" Type="http://schemas.openxmlformats.org/officeDocument/2006/relationships/tags" Target="../tags/tag14.xml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7" Type="http://schemas.openxmlformats.org/officeDocument/2006/relationships/image" Target="../media/image38.pn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image" Target="../media/image37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13" Type="http://schemas.openxmlformats.org/officeDocument/2006/relationships/slideLayout" Target="../slideLayouts/slideLayout44.xml"/><Relationship Id="rId18" Type="http://schemas.openxmlformats.org/officeDocument/2006/relationships/image" Target="../media/image42.png"/><Relationship Id="rId3" Type="http://schemas.openxmlformats.org/officeDocument/2006/relationships/tags" Target="../tags/tag93.xml"/><Relationship Id="rId21" Type="http://schemas.openxmlformats.org/officeDocument/2006/relationships/image" Target="../media/image45.png"/><Relationship Id="rId7" Type="http://schemas.openxmlformats.org/officeDocument/2006/relationships/tags" Target="../tags/tag97.xml"/><Relationship Id="rId12" Type="http://schemas.openxmlformats.org/officeDocument/2006/relationships/tags" Target="../tags/tag102.xml"/><Relationship Id="rId17" Type="http://schemas.openxmlformats.org/officeDocument/2006/relationships/image" Target="../media/image41.png"/><Relationship Id="rId2" Type="http://schemas.openxmlformats.org/officeDocument/2006/relationships/tags" Target="../tags/tag92.xml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11" Type="http://schemas.openxmlformats.org/officeDocument/2006/relationships/tags" Target="../tags/tag101.xml"/><Relationship Id="rId5" Type="http://schemas.openxmlformats.org/officeDocument/2006/relationships/tags" Target="../tags/tag95.xml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10" Type="http://schemas.openxmlformats.org/officeDocument/2006/relationships/tags" Target="../tags/tag100.xml"/><Relationship Id="rId19" Type="http://schemas.openxmlformats.org/officeDocument/2006/relationships/image" Target="../media/image43.png"/><Relationship Id="rId4" Type="http://schemas.openxmlformats.org/officeDocument/2006/relationships/tags" Target="../tags/tag94.xml"/><Relationship Id="rId9" Type="http://schemas.openxmlformats.org/officeDocument/2006/relationships/tags" Target="../tags/tag99.xml"/><Relationship Id="rId14" Type="http://schemas.openxmlformats.org/officeDocument/2006/relationships/notesSlide" Target="../notesSlides/notesSlide17.xml"/><Relationship Id="rId22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tags" Target="../tags/tag115.xml"/><Relationship Id="rId18" Type="http://schemas.openxmlformats.org/officeDocument/2006/relationships/tags" Target="../tags/tag120.xml"/><Relationship Id="rId26" Type="http://schemas.openxmlformats.org/officeDocument/2006/relationships/tags" Target="../tags/tag128.xml"/><Relationship Id="rId39" Type="http://schemas.openxmlformats.org/officeDocument/2006/relationships/image" Target="../media/image7.png"/><Relationship Id="rId21" Type="http://schemas.openxmlformats.org/officeDocument/2006/relationships/tags" Target="../tags/tag123.xml"/><Relationship Id="rId34" Type="http://schemas.openxmlformats.org/officeDocument/2006/relationships/image" Target="../media/image12.png"/><Relationship Id="rId7" Type="http://schemas.openxmlformats.org/officeDocument/2006/relationships/tags" Target="../tags/tag109.xml"/><Relationship Id="rId12" Type="http://schemas.openxmlformats.org/officeDocument/2006/relationships/tags" Target="../tags/tag114.xml"/><Relationship Id="rId17" Type="http://schemas.openxmlformats.org/officeDocument/2006/relationships/tags" Target="../tags/tag119.xml"/><Relationship Id="rId25" Type="http://schemas.openxmlformats.org/officeDocument/2006/relationships/tags" Target="../tags/tag127.xml"/><Relationship Id="rId33" Type="http://schemas.openxmlformats.org/officeDocument/2006/relationships/image" Target="../media/image49.svg"/><Relationship Id="rId38" Type="http://schemas.openxmlformats.org/officeDocument/2006/relationships/image" Target="../media/image5.png"/><Relationship Id="rId2" Type="http://schemas.openxmlformats.org/officeDocument/2006/relationships/tags" Target="../tags/tag104.xml"/><Relationship Id="rId16" Type="http://schemas.openxmlformats.org/officeDocument/2006/relationships/tags" Target="../tags/tag118.xml"/><Relationship Id="rId20" Type="http://schemas.openxmlformats.org/officeDocument/2006/relationships/tags" Target="../tags/tag122.xml"/><Relationship Id="rId29" Type="http://schemas.openxmlformats.org/officeDocument/2006/relationships/notesSlide" Target="../notesSlides/notesSlide18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11" Type="http://schemas.openxmlformats.org/officeDocument/2006/relationships/tags" Target="../tags/tag113.xml"/><Relationship Id="rId24" Type="http://schemas.openxmlformats.org/officeDocument/2006/relationships/tags" Target="../tags/tag126.xml"/><Relationship Id="rId32" Type="http://schemas.openxmlformats.org/officeDocument/2006/relationships/image" Target="../media/image10.png"/><Relationship Id="rId37" Type="http://schemas.openxmlformats.org/officeDocument/2006/relationships/image" Target="../media/image51.svg"/><Relationship Id="rId5" Type="http://schemas.openxmlformats.org/officeDocument/2006/relationships/tags" Target="../tags/tag107.xml"/><Relationship Id="rId15" Type="http://schemas.openxmlformats.org/officeDocument/2006/relationships/tags" Target="../tags/tag117.xml"/><Relationship Id="rId23" Type="http://schemas.openxmlformats.org/officeDocument/2006/relationships/tags" Target="../tags/tag125.xml"/><Relationship Id="rId28" Type="http://schemas.openxmlformats.org/officeDocument/2006/relationships/slideLayout" Target="../slideLayouts/slideLayout44.xml"/><Relationship Id="rId36" Type="http://schemas.openxmlformats.org/officeDocument/2006/relationships/image" Target="../media/image14.png"/><Relationship Id="rId10" Type="http://schemas.openxmlformats.org/officeDocument/2006/relationships/tags" Target="../tags/tag112.xml"/><Relationship Id="rId19" Type="http://schemas.openxmlformats.org/officeDocument/2006/relationships/tags" Target="../tags/tag121.xml"/><Relationship Id="rId31" Type="http://schemas.openxmlformats.org/officeDocument/2006/relationships/image" Target="../media/image48.svg"/><Relationship Id="rId4" Type="http://schemas.openxmlformats.org/officeDocument/2006/relationships/tags" Target="../tags/tag106.xml"/><Relationship Id="rId9" Type="http://schemas.openxmlformats.org/officeDocument/2006/relationships/tags" Target="../tags/tag111.xml"/><Relationship Id="rId14" Type="http://schemas.openxmlformats.org/officeDocument/2006/relationships/tags" Target="../tags/tag116.xml"/><Relationship Id="rId22" Type="http://schemas.openxmlformats.org/officeDocument/2006/relationships/tags" Target="../tags/tag124.xml"/><Relationship Id="rId27" Type="http://schemas.openxmlformats.org/officeDocument/2006/relationships/tags" Target="../tags/tag129.xml"/><Relationship Id="rId30" Type="http://schemas.openxmlformats.org/officeDocument/2006/relationships/image" Target="../media/image8.png"/><Relationship Id="rId35" Type="http://schemas.openxmlformats.org/officeDocument/2006/relationships/image" Target="../media/image50.svg"/><Relationship Id="rId8" Type="http://schemas.openxmlformats.org/officeDocument/2006/relationships/tags" Target="../tags/tag110.xml"/><Relationship Id="rId3" Type="http://schemas.openxmlformats.org/officeDocument/2006/relationships/tags" Target="../tags/tag10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image" Target="../media/image52.png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1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0.xml"/><Relationship Id="rId3" Type="http://schemas.openxmlformats.org/officeDocument/2006/relationships/tags" Target="../tags/tag134.xml"/><Relationship Id="rId7" Type="http://schemas.openxmlformats.org/officeDocument/2006/relationships/slideLayout" Target="../slideLayouts/slideLayout44.xml"/><Relationship Id="rId12" Type="http://schemas.openxmlformats.org/officeDocument/2006/relationships/image" Target="../media/image56.png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tags" Target="../tags/tag137.xml"/><Relationship Id="rId11" Type="http://schemas.openxmlformats.org/officeDocument/2006/relationships/image" Target="../media/image55.png"/><Relationship Id="rId5" Type="http://schemas.openxmlformats.org/officeDocument/2006/relationships/tags" Target="../tags/tag136.xml"/><Relationship Id="rId10" Type="http://schemas.openxmlformats.org/officeDocument/2006/relationships/image" Target="../media/image54.png"/><Relationship Id="rId4" Type="http://schemas.openxmlformats.org/officeDocument/2006/relationships/tags" Target="../tags/tag135.xml"/><Relationship Id="rId9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tags" Target="../tags/tag140.xml"/><Relationship Id="rId7" Type="http://schemas.openxmlformats.org/officeDocument/2006/relationships/tags" Target="../tags/tag144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tags" Target="../tags/tag143.xml"/><Relationship Id="rId11" Type="http://schemas.openxmlformats.org/officeDocument/2006/relationships/image" Target="../media/image7.png"/><Relationship Id="rId5" Type="http://schemas.openxmlformats.org/officeDocument/2006/relationships/tags" Target="../tags/tag142.xml"/><Relationship Id="rId10" Type="http://schemas.openxmlformats.org/officeDocument/2006/relationships/image" Target="../media/image5.png"/><Relationship Id="rId4" Type="http://schemas.openxmlformats.org/officeDocument/2006/relationships/tags" Target="../tags/tag141.xml"/><Relationship Id="rId9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147.xml"/><Relationship Id="rId7" Type="http://schemas.openxmlformats.org/officeDocument/2006/relationships/image" Target="../media/image60.jpg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image" Target="../media/image59.png"/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61.xml"/><Relationship Id="rId9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tags" Target="../tags/tag18.xml"/><Relationship Id="rId7" Type="http://schemas.openxmlformats.org/officeDocument/2006/relationships/tags" Target="../tags/tag2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7.png"/><Relationship Id="rId5" Type="http://schemas.openxmlformats.org/officeDocument/2006/relationships/tags" Target="../tags/tag20.xml"/><Relationship Id="rId10" Type="http://schemas.openxmlformats.org/officeDocument/2006/relationships/image" Target="../media/image5.png"/><Relationship Id="rId4" Type="http://schemas.openxmlformats.org/officeDocument/2006/relationships/tags" Target="../tags/tag19.xml"/><Relationship Id="rId9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1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35.xml"/><Relationship Id="rId18" Type="http://schemas.openxmlformats.org/officeDocument/2006/relationships/tags" Target="../tags/tag40.xml"/><Relationship Id="rId26" Type="http://schemas.openxmlformats.org/officeDocument/2006/relationships/tags" Target="../tags/tag48.xml"/><Relationship Id="rId39" Type="http://schemas.openxmlformats.org/officeDocument/2006/relationships/image" Target="../media/image14.png"/><Relationship Id="rId21" Type="http://schemas.openxmlformats.org/officeDocument/2006/relationships/tags" Target="../tags/tag43.xml"/><Relationship Id="rId34" Type="http://schemas.openxmlformats.org/officeDocument/2006/relationships/image" Target="../media/image9.svg"/><Relationship Id="rId42" Type="http://schemas.openxmlformats.org/officeDocument/2006/relationships/image" Target="../media/image7.png"/><Relationship Id="rId7" Type="http://schemas.openxmlformats.org/officeDocument/2006/relationships/tags" Target="../tags/tag29.xml"/><Relationship Id="rId2" Type="http://schemas.openxmlformats.org/officeDocument/2006/relationships/tags" Target="../tags/tag24.xml"/><Relationship Id="rId16" Type="http://schemas.openxmlformats.org/officeDocument/2006/relationships/tags" Target="../tags/tag38.xml"/><Relationship Id="rId20" Type="http://schemas.openxmlformats.org/officeDocument/2006/relationships/tags" Target="../tags/tag42.xml"/><Relationship Id="rId29" Type="http://schemas.openxmlformats.org/officeDocument/2006/relationships/tags" Target="../tags/tag51.xml"/><Relationship Id="rId41" Type="http://schemas.openxmlformats.org/officeDocument/2006/relationships/image" Target="../media/image5.png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tags" Target="../tags/tag33.xml"/><Relationship Id="rId24" Type="http://schemas.openxmlformats.org/officeDocument/2006/relationships/tags" Target="../tags/tag46.xml"/><Relationship Id="rId32" Type="http://schemas.openxmlformats.org/officeDocument/2006/relationships/notesSlide" Target="../notesSlides/notesSlide2.xml"/><Relationship Id="rId37" Type="http://schemas.openxmlformats.org/officeDocument/2006/relationships/image" Target="../media/image12.png"/><Relationship Id="rId40" Type="http://schemas.openxmlformats.org/officeDocument/2006/relationships/image" Target="../media/image15.svg"/><Relationship Id="rId5" Type="http://schemas.openxmlformats.org/officeDocument/2006/relationships/tags" Target="../tags/tag27.xml"/><Relationship Id="rId15" Type="http://schemas.openxmlformats.org/officeDocument/2006/relationships/tags" Target="../tags/tag37.xml"/><Relationship Id="rId23" Type="http://schemas.openxmlformats.org/officeDocument/2006/relationships/tags" Target="../tags/tag45.xml"/><Relationship Id="rId28" Type="http://schemas.openxmlformats.org/officeDocument/2006/relationships/tags" Target="../tags/tag50.xml"/><Relationship Id="rId36" Type="http://schemas.openxmlformats.org/officeDocument/2006/relationships/image" Target="../media/image11.svg"/><Relationship Id="rId10" Type="http://schemas.openxmlformats.org/officeDocument/2006/relationships/tags" Target="../tags/tag32.xml"/><Relationship Id="rId19" Type="http://schemas.openxmlformats.org/officeDocument/2006/relationships/tags" Target="../tags/tag41.xml"/><Relationship Id="rId31" Type="http://schemas.openxmlformats.org/officeDocument/2006/relationships/slideLayout" Target="../slideLayouts/slideLayout61.xml"/><Relationship Id="rId4" Type="http://schemas.openxmlformats.org/officeDocument/2006/relationships/tags" Target="../tags/tag26.xml"/><Relationship Id="rId9" Type="http://schemas.openxmlformats.org/officeDocument/2006/relationships/tags" Target="../tags/tag31.xml"/><Relationship Id="rId14" Type="http://schemas.openxmlformats.org/officeDocument/2006/relationships/tags" Target="../tags/tag36.xml"/><Relationship Id="rId22" Type="http://schemas.openxmlformats.org/officeDocument/2006/relationships/tags" Target="../tags/tag44.xml"/><Relationship Id="rId27" Type="http://schemas.openxmlformats.org/officeDocument/2006/relationships/tags" Target="../tags/tag49.xml"/><Relationship Id="rId30" Type="http://schemas.openxmlformats.org/officeDocument/2006/relationships/tags" Target="../tags/tag52.xml"/><Relationship Id="rId35" Type="http://schemas.openxmlformats.org/officeDocument/2006/relationships/image" Target="../media/image10.png"/><Relationship Id="rId8" Type="http://schemas.openxmlformats.org/officeDocument/2006/relationships/tags" Target="../tags/tag30.xml"/><Relationship Id="rId3" Type="http://schemas.openxmlformats.org/officeDocument/2006/relationships/tags" Target="../tags/tag25.xml"/><Relationship Id="rId12" Type="http://schemas.openxmlformats.org/officeDocument/2006/relationships/tags" Target="../tags/tag34.xml"/><Relationship Id="rId17" Type="http://schemas.openxmlformats.org/officeDocument/2006/relationships/tags" Target="../tags/tag39.xml"/><Relationship Id="rId25" Type="http://schemas.openxmlformats.org/officeDocument/2006/relationships/tags" Target="../tags/tag47.xml"/><Relationship Id="rId33" Type="http://schemas.openxmlformats.org/officeDocument/2006/relationships/image" Target="../media/image8.png"/><Relationship Id="rId38" Type="http://schemas.openxmlformats.org/officeDocument/2006/relationships/image" Target="../media/image13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7" Type="http://schemas.openxmlformats.org/officeDocument/2006/relationships/image" Target="../media/image7.png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image" Target="../media/image5.png"/><Relationship Id="rId5" Type="http://schemas.openxmlformats.org/officeDocument/2006/relationships/image" Target="../media/image72.jpeg"/><Relationship Id="rId4" Type="http://schemas.openxmlformats.org/officeDocument/2006/relationships/notesSlide" Target="../notesSlides/notesSlide35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tags" Target="../tags/tag152.xml"/><Relationship Id="rId7" Type="http://schemas.openxmlformats.org/officeDocument/2006/relationships/tags" Target="../tags/tag156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tags" Target="../tags/tag155.xml"/><Relationship Id="rId11" Type="http://schemas.openxmlformats.org/officeDocument/2006/relationships/image" Target="../media/image7.png"/><Relationship Id="rId5" Type="http://schemas.openxmlformats.org/officeDocument/2006/relationships/tags" Target="../tags/tag154.xml"/><Relationship Id="rId10" Type="http://schemas.openxmlformats.org/officeDocument/2006/relationships/image" Target="../media/image5.png"/><Relationship Id="rId4" Type="http://schemas.openxmlformats.org/officeDocument/2006/relationships/tags" Target="../tags/tag153.xml"/><Relationship Id="rId9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159.xml"/><Relationship Id="rId7" Type="http://schemas.openxmlformats.org/officeDocument/2006/relationships/image" Target="../media/image5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image" Target="../media/image73.jpeg"/><Relationship Id="rId5" Type="http://schemas.openxmlformats.org/officeDocument/2006/relationships/notesSlide" Target="../notesSlides/notesSlide36.xml"/><Relationship Id="rId4" Type="http://schemas.openxmlformats.org/officeDocument/2006/relationships/slideLayout" Target="../slideLayouts/slideLayout6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tags" Target="../tags/tag162.xml"/><Relationship Id="rId7" Type="http://schemas.openxmlformats.org/officeDocument/2006/relationships/image" Target="../media/image7.pn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37.xml"/><Relationship Id="rId4" Type="http://schemas.openxmlformats.org/officeDocument/2006/relationships/slideLayout" Target="../slideLayouts/slideLayout6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tags" Target="../tags/tag165.xml"/><Relationship Id="rId7" Type="http://schemas.openxmlformats.org/officeDocument/2006/relationships/slideLayout" Target="../slideLayouts/slideLayout37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tags" Target="../tags/tag168.xml"/><Relationship Id="rId11" Type="http://schemas.openxmlformats.org/officeDocument/2006/relationships/image" Target="../media/image77.png"/><Relationship Id="rId5" Type="http://schemas.openxmlformats.org/officeDocument/2006/relationships/tags" Target="../tags/tag167.xml"/><Relationship Id="rId10" Type="http://schemas.openxmlformats.org/officeDocument/2006/relationships/image" Target="../media/image76.png"/><Relationship Id="rId4" Type="http://schemas.openxmlformats.org/officeDocument/2006/relationships/tags" Target="../tags/tag166.xml"/><Relationship Id="rId9" Type="http://schemas.openxmlformats.org/officeDocument/2006/relationships/image" Target="../media/image7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5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56.xml"/><Relationship Id="rId7" Type="http://schemas.openxmlformats.org/officeDocument/2006/relationships/image" Target="../media/image7.pn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5.png"/><Relationship Id="rId11" Type="http://schemas.openxmlformats.org/officeDocument/2006/relationships/image" Target="../media/image19.png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18.jpeg"/><Relationship Id="rId4" Type="http://schemas.openxmlformats.org/officeDocument/2006/relationships/slideLayout" Target="../slideLayouts/slideLayout61.xml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59.xml"/><Relationship Id="rId7" Type="http://schemas.openxmlformats.org/officeDocument/2006/relationships/image" Target="../media/image7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5.png"/><Relationship Id="rId11" Type="http://schemas.openxmlformats.org/officeDocument/2006/relationships/image" Target="../media/image19.png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21.jpeg"/><Relationship Id="rId4" Type="http://schemas.openxmlformats.org/officeDocument/2006/relationships/slideLayout" Target="../slideLayouts/slideLayout61.xml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13" Type="http://schemas.openxmlformats.org/officeDocument/2006/relationships/diagramQuickStyle" Target="../diagrams/quickStyle1.xml"/><Relationship Id="rId3" Type="http://schemas.openxmlformats.org/officeDocument/2006/relationships/tags" Target="../tags/tag64.xml"/><Relationship Id="rId7" Type="http://schemas.openxmlformats.org/officeDocument/2006/relationships/slideLayout" Target="../slideLayouts/slideLayout61.xml"/><Relationship Id="rId12" Type="http://schemas.openxmlformats.org/officeDocument/2006/relationships/diagramLayout" Target="../diagrams/layout1.xml"/><Relationship Id="rId2" Type="http://schemas.openxmlformats.org/officeDocument/2006/relationships/tags" Target="../tags/tag63.xml"/><Relationship Id="rId16" Type="http://schemas.openxmlformats.org/officeDocument/2006/relationships/image" Target="../media/image22.pn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diagramData" Target="../diagrams/data1.xml"/><Relationship Id="rId5" Type="http://schemas.openxmlformats.org/officeDocument/2006/relationships/tags" Target="../tags/tag66.xml"/><Relationship Id="rId15" Type="http://schemas.microsoft.com/office/2007/relationships/diagramDrawing" Target="../diagrams/drawing1.xml"/><Relationship Id="rId10" Type="http://schemas.openxmlformats.org/officeDocument/2006/relationships/image" Target="../media/image7.png"/><Relationship Id="rId4" Type="http://schemas.openxmlformats.org/officeDocument/2006/relationships/tags" Target="../tags/tag65.xml"/><Relationship Id="rId9" Type="http://schemas.openxmlformats.org/officeDocument/2006/relationships/image" Target="../media/image5.png"/><Relationship Id="rId14" Type="http://schemas.openxmlformats.org/officeDocument/2006/relationships/diagramColors" Target="../diagrams/colors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166BA-6973-41BB-560D-DFC63BDCF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2E718AA-E2D0-5846-4C89-AB75D2D977C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0" y="0"/>
            <a:ext cx="12192000" cy="6867525"/>
          </a:xfrm>
          <a:prstGeom prst="rect">
            <a:avLst/>
          </a:prstGeom>
        </p:spPr>
      </p:pic>
      <p:sp>
        <p:nvSpPr>
          <p:cNvPr id="16" name="文本框 2">
            <a:extLst>
              <a:ext uri="{FF2B5EF4-FFF2-40B4-BE49-F238E27FC236}">
                <a16:creationId xmlns:a16="http://schemas.microsoft.com/office/drawing/2014/main" id="{7BFD0FA1-85A5-FCE3-47AD-6617CA8727E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0" y="2695917"/>
            <a:ext cx="12192000" cy="8925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5200" dirty="0">
                <a:solidFill>
                  <a:prstClr val="black"/>
                </a:solidFill>
                <a:cs typeface="+mn-ea"/>
                <a:sym typeface="+mn-lt"/>
              </a:rPr>
              <a:t>Ai</a:t>
            </a:r>
            <a:r>
              <a:rPr lang="zh-CN" altLang="en-US" sz="5200" dirty="0">
                <a:solidFill>
                  <a:prstClr val="black"/>
                </a:solidFill>
                <a:cs typeface="+mn-ea"/>
                <a:sym typeface="+mn-lt"/>
              </a:rPr>
              <a:t>背景下学术数据的获取与应用</a:t>
            </a:r>
            <a:endParaRPr kumimoji="0" lang="en-US" altLang="zh-CN" sz="5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92AF385D-2592-C2FF-5F0A-7AE776A245DF}"/>
              </a:ext>
            </a:extLst>
          </p:cNvPr>
          <p:cNvGrpSpPr/>
          <p:nvPr/>
        </p:nvGrpSpPr>
        <p:grpSpPr>
          <a:xfrm>
            <a:off x="347979" y="3077982"/>
            <a:ext cx="115237" cy="702036"/>
            <a:chOff x="4167739" y="-1087655"/>
            <a:chExt cx="153846" cy="937246"/>
          </a:xfrm>
        </p:grpSpPr>
        <p:sp>
          <p:nvSpPr>
            <p:cNvPr id="25" name="椭圆 24">
              <a:extLst>
                <a:ext uri="{FF2B5EF4-FFF2-40B4-BE49-F238E27FC236}">
                  <a16:creationId xmlns:a16="http://schemas.microsoft.com/office/drawing/2014/main" id="{F0337BC9-870C-AE88-EA3A-1EE9B20BD28A}"/>
                </a:ext>
              </a:extLst>
            </p:cNvPr>
            <p:cNvSpPr/>
            <p:nvPr/>
          </p:nvSpPr>
          <p:spPr>
            <a:xfrm>
              <a:off x="4167739" y="-10876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26" name="椭圆 25">
              <a:extLst>
                <a:ext uri="{FF2B5EF4-FFF2-40B4-BE49-F238E27FC236}">
                  <a16:creationId xmlns:a16="http://schemas.microsoft.com/office/drawing/2014/main" id="{B8ED5D81-CF3B-EAE7-0229-F8A331032EB1}"/>
                </a:ext>
              </a:extLst>
            </p:cNvPr>
            <p:cNvSpPr/>
            <p:nvPr/>
          </p:nvSpPr>
          <p:spPr>
            <a:xfrm>
              <a:off x="4167739" y="-6959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27" name="椭圆 26">
              <a:extLst>
                <a:ext uri="{FF2B5EF4-FFF2-40B4-BE49-F238E27FC236}">
                  <a16:creationId xmlns:a16="http://schemas.microsoft.com/office/drawing/2014/main" id="{EADE8A28-D311-4C9E-E3B0-11C706B0857C}"/>
                </a:ext>
              </a:extLst>
            </p:cNvPr>
            <p:cNvSpPr/>
            <p:nvPr/>
          </p:nvSpPr>
          <p:spPr>
            <a:xfrm>
              <a:off x="4167739" y="-3042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</p:grpSp>
      <p:pic>
        <p:nvPicPr>
          <p:cNvPr id="20" name="图片 19">
            <a:extLst>
              <a:ext uri="{FF2B5EF4-FFF2-40B4-BE49-F238E27FC236}">
                <a16:creationId xmlns:a16="http://schemas.microsoft.com/office/drawing/2014/main" id="{BB8A8F76-55EE-489E-5CD2-CD57F4297F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42" y="214471"/>
            <a:ext cx="1473310" cy="50681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0E8FDEE-CA5B-2EC8-C860-5FB475A8BB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452" y="245873"/>
            <a:ext cx="1349082" cy="381414"/>
          </a:xfrm>
          <a:prstGeom prst="rect">
            <a:avLst/>
          </a:prstGeom>
        </p:spPr>
      </p:pic>
      <p:sp>
        <p:nvSpPr>
          <p:cNvPr id="34" name="文本框 2">
            <a:extLst>
              <a:ext uri="{FF2B5EF4-FFF2-40B4-BE49-F238E27FC236}">
                <a16:creationId xmlns:a16="http://schemas.microsoft.com/office/drawing/2014/main" id="{60EE77E1-D5EE-C1A2-D19B-C6A8C7E074C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91229" y="4414609"/>
            <a:ext cx="2920398" cy="369332"/>
          </a:xfrm>
          <a:prstGeom prst="rect">
            <a:avLst/>
          </a:prstGeom>
          <a:solidFill>
            <a:srgbClr val="357BF8"/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rPr>
              <a:t>朱建均  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rPr>
              <a:t>2026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rPr>
              <a:t>年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rPr>
              <a:t>3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rPr>
              <a:t>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rPr>
              <a:t>13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rPr>
              <a:t>日</a:t>
            </a:r>
          </a:p>
        </p:txBody>
      </p:sp>
      <p:sp>
        <p:nvSpPr>
          <p:cNvPr id="2" name="文本框 2">
            <a:extLst>
              <a:ext uri="{FF2B5EF4-FFF2-40B4-BE49-F238E27FC236}">
                <a16:creationId xmlns:a16="http://schemas.microsoft.com/office/drawing/2014/main" id="{42D054AE-C3E9-6948-A09B-BB46AE219D1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0" y="1594875"/>
            <a:ext cx="1219200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4000" dirty="0">
                <a:solidFill>
                  <a:schemeClr val="accent2"/>
                </a:solidFill>
                <a:cs typeface="+mn-ea"/>
                <a:sym typeface="+mn-lt"/>
              </a:rPr>
              <a:t>上海对外经贸大学</a:t>
            </a:r>
            <a:endParaRPr kumimoji="0" lang="en-US" altLang="zh-CN" sz="400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497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75E85D7F-E161-543E-D0AE-AA8379BD21E8}"/>
              </a:ext>
            </a:extLst>
          </p:cNvPr>
          <p:cNvSpPr/>
          <p:nvPr/>
        </p:nvSpPr>
        <p:spPr>
          <a:xfrm>
            <a:off x="0" y="514351"/>
            <a:ext cx="1409178" cy="1143000"/>
          </a:xfrm>
          <a:prstGeom prst="rect">
            <a:avLst/>
          </a:prstGeom>
          <a:solidFill>
            <a:srgbClr val="2584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印品黑体"/>
              <a:cs typeface="+mn-c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AAB83F3-AD66-C8FE-C105-6F6FFB1DB9F4}"/>
              </a:ext>
            </a:extLst>
          </p:cNvPr>
          <p:cNvSpPr/>
          <p:nvPr/>
        </p:nvSpPr>
        <p:spPr>
          <a:xfrm>
            <a:off x="10818289" y="514438"/>
            <a:ext cx="1409178" cy="1143000"/>
          </a:xfrm>
          <a:prstGeom prst="rect">
            <a:avLst/>
          </a:prstGeom>
          <a:solidFill>
            <a:srgbClr val="2584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印品黑体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4D4E819-B183-6C8C-09F7-ABD5D8E904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65017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"/>
    </mc:Choice>
    <mc:Fallback xmlns="">
      <p:transition spd="slow" advTm="527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69819-CC42-8430-8726-A88FAFD12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D08A2444-B525-524D-0520-4DD7D54C57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2CFD30F9-9E30-6FE5-56D7-7AC11D882370}"/>
              </a:ext>
            </a:extLst>
          </p:cNvPr>
          <p:cNvSpPr/>
          <p:nvPr/>
        </p:nvSpPr>
        <p:spPr>
          <a:xfrm>
            <a:off x="0" y="0"/>
            <a:ext cx="800100" cy="6858000"/>
          </a:xfrm>
          <a:prstGeom prst="rect">
            <a:avLst/>
          </a:prstGeom>
          <a:solidFill>
            <a:srgbClr val="357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16" name="文本框 2">
            <a:extLst>
              <a:ext uri="{FF2B5EF4-FFF2-40B4-BE49-F238E27FC236}">
                <a16:creationId xmlns:a16="http://schemas.microsoft.com/office/drawing/2014/main" id="{30130BAD-4B17-BA39-9609-DC12D32E503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8460" y="2967355"/>
            <a:ext cx="6013581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effectLst/>
                <a:uLnTx/>
                <a:uFillTx/>
                <a:cs typeface="+mn-ea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>
                <a:solidFill>
                  <a:prstClr val="black"/>
                </a:solidFill>
                <a:latin typeface="Arial"/>
                <a:ea typeface="微软雅黑"/>
                <a:sym typeface="+mn-lt"/>
              </a:rPr>
              <a:t>EPS</a:t>
            </a:r>
            <a:r>
              <a:rPr lang="zh-CN" altLang="en-US" dirty="0">
                <a:solidFill>
                  <a:prstClr val="black"/>
                </a:solidFill>
                <a:latin typeface="Arial"/>
                <a:ea typeface="微软雅黑"/>
                <a:sym typeface="+mn-lt"/>
              </a:rPr>
              <a:t>数据平台简介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sym typeface="+mn-lt"/>
            </a:endParaRPr>
          </a:p>
        </p:txBody>
      </p:sp>
      <p:sp>
        <p:nvSpPr>
          <p:cNvPr id="19" name="圆角矩形 18">
            <a:extLst>
              <a:ext uri="{FF2B5EF4-FFF2-40B4-BE49-F238E27FC236}">
                <a16:creationId xmlns:a16="http://schemas.microsoft.com/office/drawing/2014/main" id="{03BA87CE-658F-A1C1-A853-ED77C4B6BCD6}"/>
              </a:ext>
            </a:extLst>
          </p:cNvPr>
          <p:cNvSpPr/>
          <p:nvPr/>
        </p:nvSpPr>
        <p:spPr>
          <a:xfrm>
            <a:off x="1727835" y="1955165"/>
            <a:ext cx="2080260" cy="57362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EB5A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8" name="文本框 2">
            <a:extLst>
              <a:ext uri="{FF2B5EF4-FFF2-40B4-BE49-F238E27FC236}">
                <a16:creationId xmlns:a16="http://schemas.microsoft.com/office/drawing/2014/main" id="{0F75C468-E0A4-6701-ECDF-8CE02676982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727835" y="1977170"/>
            <a:ext cx="2080260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rPr>
              <a:t>Part. 02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2025E0E7-2588-71E2-258D-938D4C92D1AD}"/>
              </a:ext>
            </a:extLst>
          </p:cNvPr>
          <p:cNvGrpSpPr/>
          <p:nvPr/>
        </p:nvGrpSpPr>
        <p:grpSpPr>
          <a:xfrm>
            <a:off x="8953500" y="214630"/>
            <a:ext cx="2821940" cy="506730"/>
            <a:chOff x="13944" y="338"/>
            <a:chExt cx="4444" cy="798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356230E-A72D-E2C7-21DA-9900C34246F7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4" y="338"/>
              <a:ext cx="2320" cy="798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6CE0B7A7-24B5-BB46-2ECA-92702B889FB8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4" y="387"/>
              <a:ext cx="2125" cy="601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F649465E-5114-9B9B-B2AA-97CC82CD1A62}"/>
              </a:ext>
            </a:extLst>
          </p:cNvPr>
          <p:cNvGrpSpPr/>
          <p:nvPr/>
        </p:nvGrpSpPr>
        <p:grpSpPr>
          <a:xfrm>
            <a:off x="347979" y="3077982"/>
            <a:ext cx="115237" cy="702036"/>
            <a:chOff x="4167739" y="-1087655"/>
            <a:chExt cx="153846" cy="937246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9E5846A8-4F9C-C822-6CAC-FB1D8F161498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4167739" y="-10876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4F860845-AB7E-4999-9CDC-C9639DB26C28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4167739" y="-6959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43151407-3543-9E62-3642-895AA0DE2122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4167739" y="-3042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667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4085F-88FC-701C-291F-B6D7614E8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>
            <a:extLst>
              <a:ext uri="{FF2B5EF4-FFF2-40B4-BE49-F238E27FC236}">
                <a16:creationId xmlns:a16="http://schemas.microsoft.com/office/drawing/2014/main" id="{D252ED2A-7F7A-AEC6-8910-7BFFDDE18005}"/>
              </a:ext>
            </a:extLst>
          </p:cNvPr>
          <p:cNvSpPr txBox="1"/>
          <p:nvPr/>
        </p:nvSpPr>
        <p:spPr>
          <a:xfrm>
            <a:off x="340658" y="184343"/>
            <a:ext cx="296379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EPS</a:t>
            </a:r>
            <a:r>
              <a:rPr kumimoji="1" lang="zh-CN" altLang="en-US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数据平台简介</a:t>
            </a:r>
            <a:endParaRPr kumimoji="1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icrosoft YaHei Regular" panose="020B0703020204020201" charset="-122"/>
              <a:ea typeface="Microsoft YaHei Regular" panose="020B0703020204020201" charset="-122"/>
              <a:cs typeface="+mn-ea"/>
              <a:sym typeface="Source Han Serif SC" panose="02020400000000000000" pitchFamily="18" charset="-122"/>
            </a:endParaRPr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0A61E101-AB7A-3741-F36E-71C8520127F1}"/>
              </a:ext>
            </a:extLst>
          </p:cNvPr>
          <p:cNvCxnSpPr>
            <a:cxnSpLocks/>
          </p:cNvCxnSpPr>
          <p:nvPr/>
        </p:nvCxnSpPr>
        <p:spPr>
          <a:xfrm>
            <a:off x="449368" y="720795"/>
            <a:ext cx="1188000" cy="0"/>
          </a:xfrm>
          <a:prstGeom prst="line">
            <a:avLst/>
          </a:prstGeom>
          <a:ln w="38100">
            <a:solidFill>
              <a:srgbClr val="397E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361040FB-070C-9A31-5F72-9C07F94FE6B0}"/>
              </a:ext>
            </a:extLst>
          </p:cNvPr>
          <p:cNvGrpSpPr/>
          <p:nvPr/>
        </p:nvGrpSpPr>
        <p:grpSpPr>
          <a:xfrm>
            <a:off x="8953500" y="139700"/>
            <a:ext cx="2821940" cy="506730"/>
            <a:chOff x="13944" y="338"/>
            <a:chExt cx="4444" cy="798"/>
          </a:xfrm>
        </p:grpSpPr>
        <p:pic>
          <p:nvPicPr>
            <p:cNvPr id="94" name="图片 93">
              <a:extLst>
                <a:ext uri="{FF2B5EF4-FFF2-40B4-BE49-F238E27FC236}">
                  <a16:creationId xmlns:a16="http://schemas.microsoft.com/office/drawing/2014/main" id="{AEF0E79D-5928-9A2C-1873-F7E121A83CAB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4" y="338"/>
              <a:ext cx="2320" cy="798"/>
            </a:xfrm>
            <a:prstGeom prst="rect">
              <a:avLst/>
            </a:prstGeom>
          </p:spPr>
        </p:pic>
        <p:pic>
          <p:nvPicPr>
            <p:cNvPr id="95" name="图片 94">
              <a:extLst>
                <a:ext uri="{FF2B5EF4-FFF2-40B4-BE49-F238E27FC236}">
                  <a16:creationId xmlns:a16="http://schemas.microsoft.com/office/drawing/2014/main" id="{A6F1724F-40B0-05D3-A694-F25E6ED98BFB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4" y="387"/>
              <a:ext cx="2125" cy="601"/>
            </a:xfrm>
            <a:prstGeom prst="rect">
              <a:avLst/>
            </a:prstGeom>
          </p:spPr>
        </p:pic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7EDE762F-08B5-9B16-777E-C16D5ACE0468}"/>
              </a:ext>
            </a:extLst>
          </p:cNvPr>
          <p:cNvSpPr/>
          <p:nvPr/>
        </p:nvSpPr>
        <p:spPr>
          <a:xfrm>
            <a:off x="2490010" y="6664828"/>
            <a:ext cx="9648000" cy="0"/>
          </a:xfrm>
          <a:prstGeom prst="rect">
            <a:avLst/>
          </a:prstGeom>
          <a:solidFill>
            <a:srgbClr val="357BF8"/>
          </a:solidFill>
          <a:ln>
            <a:solidFill>
              <a:srgbClr val="357A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C56B118-C980-BBD6-3142-0B9F189A25C0}"/>
              </a:ext>
            </a:extLst>
          </p:cNvPr>
          <p:cNvSpPr/>
          <p:nvPr/>
        </p:nvSpPr>
        <p:spPr>
          <a:xfrm>
            <a:off x="24130" y="6664828"/>
            <a:ext cx="540000" cy="0"/>
          </a:xfrm>
          <a:prstGeom prst="rect">
            <a:avLst/>
          </a:prstGeom>
          <a:solidFill>
            <a:srgbClr val="EB5A33"/>
          </a:solidFill>
          <a:ln>
            <a:solidFill>
              <a:srgbClr val="EB5A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B5F3B6D-4503-FD16-8126-7EFE6FAB8813}"/>
              </a:ext>
            </a:extLst>
          </p:cNvPr>
          <p:cNvSpPr txBox="1"/>
          <p:nvPr/>
        </p:nvSpPr>
        <p:spPr>
          <a:xfrm>
            <a:off x="641361" y="6527033"/>
            <a:ext cx="17830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spc="600" dirty="0">
                <a:solidFill>
                  <a:prstClr val="white">
                    <a:lumMod val="6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发现数据的价值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F4F0BAF-4836-5478-7E1F-204413E8E298}"/>
              </a:ext>
            </a:extLst>
          </p:cNvPr>
          <p:cNvSpPr/>
          <p:nvPr/>
        </p:nvSpPr>
        <p:spPr>
          <a:xfrm>
            <a:off x="0" y="4020539"/>
            <a:ext cx="12192000" cy="2851939"/>
          </a:xfrm>
          <a:prstGeom prst="rect">
            <a:avLst/>
          </a:prstGeom>
          <a:solidFill>
            <a:srgbClr val="397EF8"/>
          </a:solidFill>
          <a:ln>
            <a:noFill/>
          </a:ln>
          <a:effectLst>
            <a:outerShdw blurRad="342900" dist="63500" dir="2700000" algn="tl" rotWithShape="0">
              <a:schemeClr val="tx1">
                <a:alpha val="3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984" tIns="45623" rIns="90984" bIns="456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46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995872D-56E5-504F-1A3A-472B8E3E6DFF}"/>
              </a:ext>
            </a:extLst>
          </p:cNvPr>
          <p:cNvSpPr/>
          <p:nvPr/>
        </p:nvSpPr>
        <p:spPr>
          <a:xfrm>
            <a:off x="7143751" y="1233777"/>
            <a:ext cx="3423388" cy="3509235"/>
          </a:xfrm>
          <a:prstGeom prst="rect">
            <a:avLst/>
          </a:prstGeom>
          <a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 l="-27285" r="-27080"/>
            </a:stretch>
          </a:blipFill>
          <a:ln>
            <a:noFill/>
          </a:ln>
          <a:effectLst>
            <a:outerShdw dist="101600" dir="2700000" algn="tl" rotWithShape="0">
              <a:srgbClr val="FF940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84" tIns="45623" rIns="90984" bIns="45623" rtlCol="0" anchor="ctr">
            <a:scene3d>
              <a:camera prst="orthographicFront"/>
              <a:lightRig rig="threePt" dir="t"/>
            </a:scene3d>
            <a:sp3d/>
          </a:bodyPr>
          <a:lstStyle/>
          <a:p>
            <a:pPr marL="0" marR="0" lvl="0" indent="0" algn="ctr" defTabSz="4546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CF5A310-AA0D-3600-1646-3712B63830DA}"/>
              </a:ext>
            </a:extLst>
          </p:cNvPr>
          <p:cNvSpPr/>
          <p:nvPr/>
        </p:nvSpPr>
        <p:spPr>
          <a:xfrm>
            <a:off x="7143751" y="4742997"/>
            <a:ext cx="3423388" cy="7021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101600" dir="2700000" algn="tl" rotWithShape="0">
              <a:srgbClr val="FF9409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84" tIns="45623" rIns="90984" bIns="45623" rtlCol="0" anchor="ctr">
            <a:scene3d>
              <a:camera prst="orthographicFront"/>
              <a:lightRig rig="threePt" dir="t"/>
            </a:scene3d>
            <a:sp3d/>
          </a:bodyPr>
          <a:lstStyle/>
          <a:p>
            <a:pPr marL="0" marR="0" lvl="0" indent="0" algn="ctr" defTabSz="4546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055A59C-D78B-CA55-2637-98850DA4F4B0}"/>
              </a:ext>
            </a:extLst>
          </p:cNvPr>
          <p:cNvSpPr txBox="1"/>
          <p:nvPr/>
        </p:nvSpPr>
        <p:spPr>
          <a:xfrm>
            <a:off x="7622982" y="4884421"/>
            <a:ext cx="2556068" cy="461469"/>
          </a:xfrm>
          <a:prstGeom prst="rect">
            <a:avLst/>
          </a:prstGeom>
          <a:noFill/>
        </p:spPr>
        <p:txBody>
          <a:bodyPr wrap="square" lIns="90984" tIns="45623" rIns="90984" bIns="45623" rtlCol="0">
            <a:spAutoFit/>
            <a:scene3d>
              <a:camera prst="orthographicFront"/>
              <a:lightRig rig="threePt" dir="t"/>
            </a:scene3d>
            <a:sp3d/>
          </a:bodyPr>
          <a:lstStyle>
            <a:defPPr>
              <a:defRPr lang="en-US"/>
            </a:defPPr>
            <a:lvl1pPr>
              <a:defRPr sz="4000" b="1" spc="600">
                <a:solidFill>
                  <a:schemeClr val="bg1"/>
                </a:solidFill>
                <a:latin typeface="方正兰亭中黑_GBK" panose="02000000000000000000" pitchFamily="2" charset="-122"/>
                <a:ea typeface="方正兰亭中黑_GBK" panose="02000000000000000000" pitchFamily="2" charset="-122"/>
              </a:defRPr>
            </a:lvl1pPr>
          </a:lstStyle>
          <a:p>
            <a:pPr marL="0" marR="0" lvl="0" indent="0" algn="ctr" defTabSz="4546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600" normalizeH="0" baseline="0" noProof="0" dirty="0">
                <a:ln>
                  <a:noFill/>
                </a:ln>
                <a:gradFill>
                  <a:gsLst>
                    <a:gs pos="0">
                      <a:srgbClr val="778495">
                        <a:lumMod val="50000"/>
                      </a:srgbClr>
                    </a:gs>
                    <a:gs pos="100000">
                      <a:srgbClr val="F0F0F0">
                        <a:lumMod val="25000"/>
                      </a:srgbClr>
                    </a:gs>
                  </a:gsLst>
                  <a:lin ang="5400000" scaled="1"/>
                </a:gradFill>
                <a:effectLst/>
                <a:uLnTx/>
                <a:uFillTx/>
                <a:latin typeface="Times New Roman" panose="02020603050405020304" pitchFamily="18" charset="0"/>
                <a:ea typeface="方正兰亭中黑_GBK" panose="02000000000000000000" pitchFamily="2" charset="-122"/>
                <a:cs typeface="Times New Roman" panose="02020603050405020304" pitchFamily="18" charset="0"/>
              </a:rPr>
              <a:t>EPS DATA</a:t>
            </a:r>
            <a:endParaRPr kumimoji="0" lang="zh-CN" altLang="en-US" sz="2400" b="1" i="0" u="none" strike="noStrike" kern="1200" cap="none" spc="600" normalizeH="0" baseline="0" noProof="0" dirty="0">
              <a:ln>
                <a:noFill/>
              </a:ln>
              <a:gradFill>
                <a:gsLst>
                  <a:gs pos="0">
                    <a:srgbClr val="778495">
                      <a:lumMod val="50000"/>
                    </a:srgbClr>
                  </a:gs>
                  <a:gs pos="100000">
                    <a:srgbClr val="F0F0F0">
                      <a:lumMod val="25000"/>
                    </a:srgbClr>
                  </a:gs>
                </a:gsLst>
                <a:lin ang="5400000" scaled="1"/>
              </a:gradFill>
              <a:effectLst/>
              <a:uLnTx/>
              <a:uFillTx/>
              <a:latin typeface="Times New Roman" panose="02020603050405020304" pitchFamily="18" charset="0"/>
              <a:ea typeface="方正兰亭中黑_GBK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ACDEC89-3AEE-E985-0139-A32DB0366F1A}"/>
              </a:ext>
            </a:extLst>
          </p:cNvPr>
          <p:cNvSpPr/>
          <p:nvPr/>
        </p:nvSpPr>
        <p:spPr>
          <a:xfrm>
            <a:off x="564131" y="1693424"/>
            <a:ext cx="6107934" cy="1291504"/>
          </a:xfrm>
          <a:prstGeom prst="rect">
            <a:avLst/>
          </a:prstGeom>
        </p:spPr>
        <p:txBody>
          <a:bodyPr wrap="square" lIns="90984" tIns="45623" rIns="90984" bIns="45623">
            <a:spAutoFit/>
            <a:scene3d>
              <a:camera prst="orthographicFront"/>
              <a:lightRig rig="threePt" dir="t"/>
            </a:scene3d>
            <a:sp3d/>
          </a:bodyPr>
          <a:lstStyle/>
          <a:p>
            <a:pPr marL="0" marR="0" lvl="0" indent="0" algn="just" defTabSz="45466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       EPS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Express Professional Superior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）数据平台，是集丰富的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97EF8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数值型数据资源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和强大的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97EF8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分析预测系统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rPr>
              <a:t>为一体的数据信息服务平台，大规模集成整合了各类数据资源。</a:t>
            </a: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86BFB5BD-DF8F-69EA-4B7E-9D0725194230}"/>
              </a:ext>
            </a:extLst>
          </p:cNvPr>
          <p:cNvGrpSpPr/>
          <p:nvPr/>
        </p:nvGrpSpPr>
        <p:grpSpPr>
          <a:xfrm>
            <a:off x="1423230" y="4167991"/>
            <a:ext cx="4723663" cy="1291255"/>
            <a:chOff x="1423138" y="3901118"/>
            <a:chExt cx="4723662" cy="1291254"/>
          </a:xfrm>
        </p:grpSpPr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2D2965B4-E269-9FAE-A55B-F6D6DA3DEA6F}"/>
                </a:ext>
              </a:extLst>
            </p:cNvPr>
            <p:cNvGrpSpPr/>
            <p:nvPr/>
          </p:nvGrpSpPr>
          <p:grpSpPr>
            <a:xfrm>
              <a:off x="1517650" y="4271315"/>
              <a:ext cx="4578350" cy="180000"/>
              <a:chOff x="1543050" y="4010296"/>
              <a:chExt cx="4552950" cy="108000"/>
            </a:xfrm>
          </p:grpSpPr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49E03927-41EC-FA4D-C218-E6743554CB44}"/>
                  </a:ext>
                </a:extLst>
              </p:cNvPr>
              <p:cNvSpPr/>
              <p:nvPr/>
            </p:nvSpPr>
            <p:spPr>
              <a:xfrm>
                <a:off x="1543050" y="4010296"/>
                <a:ext cx="4552950" cy="1080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/>
              </a:bodyPr>
              <a:lstStyle/>
              <a:p>
                <a:pPr marL="0" marR="0" lvl="0" indent="0" algn="ctr" defTabSz="45466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6DD00758-2A55-5B69-8968-E54BA2079587}"/>
                  </a:ext>
                </a:extLst>
              </p:cNvPr>
              <p:cNvSpPr/>
              <p:nvPr/>
            </p:nvSpPr>
            <p:spPr>
              <a:xfrm>
                <a:off x="1543050" y="4010296"/>
                <a:ext cx="372745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/>
              </a:bodyPr>
              <a:lstStyle/>
              <a:p>
                <a:pPr marL="0" marR="0" lvl="0" indent="0" algn="ctr" defTabSz="45466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A28C3495-AA26-855C-4830-4B8136A9B24A}"/>
                </a:ext>
              </a:extLst>
            </p:cNvPr>
            <p:cNvGrpSpPr/>
            <p:nvPr/>
          </p:nvGrpSpPr>
          <p:grpSpPr>
            <a:xfrm>
              <a:off x="1517650" y="5012372"/>
              <a:ext cx="4578350" cy="180000"/>
              <a:chOff x="1543050" y="5149452"/>
              <a:chExt cx="4552950" cy="108000"/>
            </a:xfrm>
          </p:grpSpPr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312189B7-E912-CEDE-01A4-45F3084A8A83}"/>
                  </a:ext>
                </a:extLst>
              </p:cNvPr>
              <p:cNvSpPr/>
              <p:nvPr/>
            </p:nvSpPr>
            <p:spPr>
              <a:xfrm>
                <a:off x="1543050" y="5149452"/>
                <a:ext cx="4552950" cy="1080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/>
              </a:bodyPr>
              <a:lstStyle/>
              <a:p>
                <a:pPr marL="0" marR="0" lvl="0" indent="0" algn="ctr" defTabSz="45466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7833882E-844E-B0C9-1C9F-EECBC6E86D9E}"/>
                  </a:ext>
                </a:extLst>
              </p:cNvPr>
              <p:cNvSpPr/>
              <p:nvPr/>
            </p:nvSpPr>
            <p:spPr>
              <a:xfrm>
                <a:off x="1543050" y="5149452"/>
                <a:ext cx="314325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/>
              </a:bodyPr>
              <a:lstStyle/>
              <a:p>
                <a:pPr marL="0" marR="0" lvl="0" indent="0" algn="ctr" defTabSz="45466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1166252E-B457-2515-FF6E-C6955B623C91}"/>
                </a:ext>
              </a:extLst>
            </p:cNvPr>
            <p:cNvSpPr/>
            <p:nvPr/>
          </p:nvSpPr>
          <p:spPr>
            <a:xfrm>
              <a:off x="1423138" y="3901118"/>
              <a:ext cx="1510562" cy="354521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marR="0" lvl="0" indent="0" algn="l" defTabSz="454667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5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>
                          <a:lumMod val="95000"/>
                        </a:srgb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方正兰亭中黑_GBK" panose="02000000000000000000" pitchFamily="2" charset="-122"/>
                  <a:ea typeface="方正兰亭中黑_GBK" panose="02000000000000000000" pitchFamily="2" charset="-122"/>
                  <a:cs typeface="+mn-cs"/>
                </a:rPr>
                <a:t>数据资源</a:t>
              </a: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31B1B010-CC9C-389B-C259-465DD40D4524}"/>
                </a:ext>
              </a:extLst>
            </p:cNvPr>
            <p:cNvSpPr/>
            <p:nvPr/>
          </p:nvSpPr>
          <p:spPr>
            <a:xfrm>
              <a:off x="1423138" y="4643180"/>
              <a:ext cx="1510562" cy="354521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marR="0" lvl="0" indent="0" algn="l" defTabSz="454667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5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FFFFFF"/>
                      </a:gs>
                      <a:gs pos="100000">
                        <a:srgbClr val="FFFFFF">
                          <a:lumMod val="95000"/>
                        </a:srgb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方正兰亭中黑_GBK" panose="02000000000000000000" pitchFamily="2" charset="-122"/>
                  <a:ea typeface="方正兰亭中黑_GBK" panose="02000000000000000000" pitchFamily="2" charset="-122"/>
                  <a:cs typeface="+mn-cs"/>
                </a:rPr>
                <a:t>分析预测</a:t>
              </a: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B48EE346-C3FD-8B23-7D67-0BC286F1B8BA}"/>
                </a:ext>
              </a:extLst>
            </p:cNvPr>
            <p:cNvSpPr/>
            <p:nvPr/>
          </p:nvSpPr>
          <p:spPr>
            <a:xfrm>
              <a:off x="4636238" y="3901118"/>
              <a:ext cx="1510562" cy="352532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marR="0" lvl="0" indent="0" algn="r" defTabSz="454667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5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lumMod val="95000"/>
                      </a:srgbClr>
                    </a:gs>
                  </a:gsLst>
                  <a:lin ang="5400000" scaled="1"/>
                </a:gradFill>
                <a:effectLst/>
                <a:uLnTx/>
                <a:uFillTx/>
                <a:latin typeface="Arial"/>
                <a:ea typeface="方正兰亭中黑_GBK" panose="02000000000000000000" pitchFamily="2" charset="-122"/>
                <a:cs typeface="+mn-cs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5C9DE5BD-BBAE-315E-76AC-12E8B66FE244}"/>
                </a:ext>
              </a:extLst>
            </p:cNvPr>
            <p:cNvSpPr/>
            <p:nvPr/>
          </p:nvSpPr>
          <p:spPr>
            <a:xfrm>
              <a:off x="4636238" y="4643180"/>
              <a:ext cx="1510562" cy="352532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/>
            </a:bodyPr>
            <a:lstStyle/>
            <a:p>
              <a:pPr marL="0" marR="0" lvl="0" indent="0" algn="r" defTabSz="454667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5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FFFFF"/>
                    </a:gs>
                    <a:gs pos="100000">
                      <a:srgbClr val="FFFFFF">
                        <a:lumMod val="95000"/>
                      </a:srgbClr>
                    </a:gs>
                  </a:gsLst>
                  <a:lin ang="5400000" scaled="1"/>
                </a:gradFill>
                <a:effectLst/>
                <a:uLnTx/>
                <a:uFillTx/>
                <a:latin typeface="Arial"/>
                <a:ea typeface="方正兰亭中黑_GBK" panose="02000000000000000000" pitchFamily="2" charset="-122"/>
                <a:cs typeface="+mn-cs"/>
              </a:endParaRPr>
            </a:p>
          </p:txBody>
        </p:sp>
      </p:grpSp>
      <p:sp>
        <p:nvSpPr>
          <p:cNvPr id="36" name="矩形 35">
            <a:extLst>
              <a:ext uri="{FF2B5EF4-FFF2-40B4-BE49-F238E27FC236}">
                <a16:creationId xmlns:a16="http://schemas.microsoft.com/office/drawing/2014/main" id="{FE729A14-5D34-F125-987D-A5D168E9B36D}"/>
              </a:ext>
            </a:extLst>
          </p:cNvPr>
          <p:cNvSpPr/>
          <p:nvPr/>
        </p:nvSpPr>
        <p:spPr>
          <a:xfrm>
            <a:off x="7143751" y="1233777"/>
            <a:ext cx="3423388" cy="3509235"/>
          </a:xfrm>
          <a:prstGeom prst="rect">
            <a:avLst/>
          </a:prstGeom>
          <a:gradFill flip="none" rotWithShape="1">
            <a:gsLst>
              <a:gs pos="0">
                <a:srgbClr val="F07136">
                  <a:alpha val="0"/>
                </a:srgbClr>
              </a:gs>
              <a:gs pos="100000">
                <a:srgbClr val="DF4C2A">
                  <a:alpha val="60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984" tIns="45623" rIns="90984" bIns="456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46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1DA29561-7D91-364E-F0A1-8487E6051EF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4"/>
          <a:stretch/>
        </p:blipFill>
        <p:spPr>
          <a:xfrm>
            <a:off x="7143751" y="1233762"/>
            <a:ext cx="3423388" cy="35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16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3E6F8BD-0D89-AD1E-457A-5E8B5EF0B673}"/>
              </a:ext>
            </a:extLst>
          </p:cNvPr>
          <p:cNvSpPr/>
          <p:nvPr/>
        </p:nvSpPr>
        <p:spPr>
          <a:xfrm>
            <a:off x="0" y="0"/>
            <a:ext cx="12192000" cy="2732282"/>
          </a:xfrm>
          <a:prstGeom prst="rect">
            <a:avLst/>
          </a:prstGeom>
          <a:solidFill>
            <a:srgbClr val="357C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/>
              <a:ea typeface="印品黑体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F2E59C7-70BB-A0BE-3B39-6E7E51259A40}"/>
              </a:ext>
            </a:extLst>
          </p:cNvPr>
          <p:cNvSpPr txBox="1"/>
          <p:nvPr/>
        </p:nvSpPr>
        <p:spPr>
          <a:xfrm>
            <a:off x="4961168" y="681616"/>
            <a:ext cx="2311500" cy="46166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产品</a:t>
            </a:r>
            <a:r>
              <a:rPr lang="zh-CN" altLang="en-US" sz="36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特点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：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AB2AD29-DA23-C6E1-E670-1C3E8C5EAECF}"/>
              </a:ext>
            </a:extLst>
          </p:cNvPr>
          <p:cNvSpPr/>
          <p:nvPr/>
        </p:nvSpPr>
        <p:spPr>
          <a:xfrm>
            <a:off x="583096" y="6095996"/>
            <a:ext cx="11063099" cy="281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730C96E-99FA-714F-3825-E5E10D50BA8C}"/>
              </a:ext>
            </a:extLst>
          </p:cNvPr>
          <p:cNvSpPr/>
          <p:nvPr/>
        </p:nvSpPr>
        <p:spPr>
          <a:xfrm>
            <a:off x="4209984" y="1749088"/>
            <a:ext cx="3772032" cy="427175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330200" dist="50800" dir="5400000" algn="ctr" rotWithShape="0">
              <a:schemeClr val="accent1">
                <a:lumMod val="75000"/>
                <a:alpha val="2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A0D45ED-A0DA-F0F0-CA1F-9E89CF15E0E3}"/>
              </a:ext>
            </a:extLst>
          </p:cNvPr>
          <p:cNvSpPr/>
          <p:nvPr/>
        </p:nvSpPr>
        <p:spPr>
          <a:xfrm>
            <a:off x="5538788" y="5259089"/>
            <a:ext cx="1114426" cy="343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498C999A-5086-7A74-E91B-B54CCC5E912E}"/>
              </a:ext>
            </a:extLst>
          </p:cNvPr>
          <p:cNvGrpSpPr/>
          <p:nvPr/>
        </p:nvGrpSpPr>
        <p:grpSpPr>
          <a:xfrm>
            <a:off x="5739161" y="2169655"/>
            <a:ext cx="713678" cy="713678"/>
            <a:chOff x="5739161" y="1907396"/>
            <a:chExt cx="713678" cy="713678"/>
          </a:xfrm>
        </p:grpSpPr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23A2A187-550B-63E1-5F19-7728E2C68C4D}"/>
                </a:ext>
              </a:extLst>
            </p:cNvPr>
            <p:cNvSpPr/>
            <p:nvPr/>
          </p:nvSpPr>
          <p:spPr>
            <a:xfrm>
              <a:off x="5739161" y="1907396"/>
              <a:ext cx="713678" cy="713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E55F9B6F-AC90-E5B1-89A4-0B1B3E9E00BA}"/>
                </a:ext>
              </a:extLst>
            </p:cNvPr>
            <p:cNvSpPr/>
            <p:nvPr/>
          </p:nvSpPr>
          <p:spPr>
            <a:xfrm>
              <a:off x="5836263" y="2390592"/>
              <a:ext cx="533512" cy="126355"/>
            </a:xfrm>
            <a:custGeom>
              <a:avLst/>
              <a:gdLst>
                <a:gd name="connsiteX0" fmla="*/ 0 w 180975"/>
                <a:gd name="connsiteY0" fmla="*/ 9525 h 42862"/>
                <a:gd name="connsiteX1" fmla="*/ 9525 w 180975"/>
                <a:gd name="connsiteY1" fmla="*/ 0 h 42862"/>
                <a:gd name="connsiteX2" fmla="*/ 171450 w 180975"/>
                <a:gd name="connsiteY2" fmla="*/ 0 h 42862"/>
                <a:gd name="connsiteX3" fmla="*/ 180975 w 180975"/>
                <a:gd name="connsiteY3" fmla="*/ 9525 h 42862"/>
                <a:gd name="connsiteX4" fmla="*/ 180975 w 180975"/>
                <a:gd name="connsiteY4" fmla="*/ 42863 h 42862"/>
                <a:gd name="connsiteX5" fmla="*/ 0 w 180975"/>
                <a:gd name="connsiteY5" fmla="*/ 42863 h 42862"/>
                <a:gd name="connsiteX6" fmla="*/ 0 w 180975"/>
                <a:gd name="connsiteY6" fmla="*/ 9525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42862">
                  <a:moveTo>
                    <a:pt x="0" y="9525"/>
                  </a:moveTo>
                  <a:cubicBezTo>
                    <a:pt x="0" y="4264"/>
                    <a:pt x="4264" y="0"/>
                    <a:pt x="9525" y="0"/>
                  </a:cubicBezTo>
                  <a:lnTo>
                    <a:pt x="171450" y="0"/>
                  </a:lnTo>
                  <a:cubicBezTo>
                    <a:pt x="176711" y="0"/>
                    <a:pt x="180975" y="4264"/>
                    <a:pt x="180975" y="9525"/>
                  </a:cubicBezTo>
                  <a:lnTo>
                    <a:pt x="180975" y="42863"/>
                  </a:lnTo>
                  <a:lnTo>
                    <a:pt x="0" y="42863"/>
                  </a:lnTo>
                  <a:lnTo>
                    <a:pt x="0" y="9525"/>
                  </a:ln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8" name="任意多边形: 形状 37">
              <a:extLst>
                <a:ext uri="{FF2B5EF4-FFF2-40B4-BE49-F238E27FC236}">
                  <a16:creationId xmlns:a16="http://schemas.microsoft.com/office/drawing/2014/main" id="{5096DFCC-3B2D-58FE-D2A9-B4F04825E7B3}"/>
                </a:ext>
              </a:extLst>
            </p:cNvPr>
            <p:cNvSpPr/>
            <p:nvPr/>
          </p:nvSpPr>
          <p:spPr>
            <a:xfrm>
              <a:off x="6159180" y="2011523"/>
              <a:ext cx="196557" cy="168476"/>
            </a:xfrm>
            <a:custGeom>
              <a:avLst/>
              <a:gdLst>
                <a:gd name="connsiteX0" fmla="*/ 66675 w 66675"/>
                <a:gd name="connsiteY0" fmla="*/ 57150 h 57150"/>
                <a:gd name="connsiteX1" fmla="*/ 28575 w 66675"/>
                <a:gd name="connsiteY1" fmla="*/ 57150 h 57150"/>
                <a:gd name="connsiteX2" fmla="*/ 0 w 66675"/>
                <a:gd name="connsiteY2" fmla="*/ 28575 h 57150"/>
                <a:gd name="connsiteX3" fmla="*/ 28575 w 66675"/>
                <a:gd name="connsiteY3" fmla="*/ 0 h 57150"/>
                <a:gd name="connsiteX4" fmla="*/ 66675 w 66675"/>
                <a:gd name="connsiteY4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57150">
                  <a:moveTo>
                    <a:pt x="66675" y="57150"/>
                  </a:moveTo>
                  <a:lnTo>
                    <a:pt x="28575" y="57150"/>
                  </a:lnTo>
                  <a:lnTo>
                    <a:pt x="0" y="28575"/>
                  </a:lnTo>
                  <a:lnTo>
                    <a:pt x="28575" y="0"/>
                  </a:lnTo>
                  <a:lnTo>
                    <a:pt x="66675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9" name="任意多边形: 形状 38">
              <a:extLst>
                <a:ext uri="{FF2B5EF4-FFF2-40B4-BE49-F238E27FC236}">
                  <a16:creationId xmlns:a16="http://schemas.microsoft.com/office/drawing/2014/main" id="{28D72E78-0148-AF93-A112-3DBA7E0D3FE6}"/>
                </a:ext>
              </a:extLst>
            </p:cNvPr>
            <p:cNvSpPr/>
            <p:nvPr/>
          </p:nvSpPr>
          <p:spPr>
            <a:xfrm>
              <a:off x="5822225" y="2039602"/>
              <a:ext cx="112318" cy="112317"/>
            </a:xfrm>
            <a:custGeom>
              <a:avLst/>
              <a:gdLst>
                <a:gd name="connsiteX0" fmla="*/ 38100 w 38100"/>
                <a:gd name="connsiteY0" fmla="*/ 19050 h 38100"/>
                <a:gd name="connsiteX1" fmla="*/ 19050 w 38100"/>
                <a:gd name="connsiteY1" fmla="*/ 38100 h 38100"/>
                <a:gd name="connsiteX2" fmla="*/ 0 w 38100"/>
                <a:gd name="connsiteY2" fmla="*/ 19050 h 38100"/>
                <a:gd name="connsiteX3" fmla="*/ 19050 w 38100"/>
                <a:gd name="connsiteY3" fmla="*/ 0 h 38100"/>
                <a:gd name="connsiteX4" fmla="*/ 38100 w 38100"/>
                <a:gd name="connsiteY4" fmla="*/ 1905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8100" y="19050"/>
                  </a:moveTo>
                  <a:cubicBezTo>
                    <a:pt x="38100" y="29571"/>
                    <a:pt x="29571" y="38100"/>
                    <a:pt x="19050" y="38100"/>
                  </a:cubicBezTo>
                  <a:cubicBezTo>
                    <a:pt x="8529" y="38100"/>
                    <a:pt x="0" y="29571"/>
                    <a:pt x="0" y="19050"/>
                  </a:cubicBezTo>
                  <a:cubicBezTo>
                    <a:pt x="0" y="8529"/>
                    <a:pt x="8529" y="0"/>
                    <a:pt x="19050" y="0"/>
                  </a:cubicBezTo>
                  <a:cubicBezTo>
                    <a:pt x="29571" y="0"/>
                    <a:pt x="38100" y="8529"/>
                    <a:pt x="38100" y="19050"/>
                  </a:cubicBezTo>
                  <a:close/>
                </a:path>
              </a:pathLst>
            </a:custGeom>
            <a:no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41" name="任意多边形: 形状 40">
              <a:extLst>
                <a:ext uri="{FF2B5EF4-FFF2-40B4-BE49-F238E27FC236}">
                  <a16:creationId xmlns:a16="http://schemas.microsoft.com/office/drawing/2014/main" id="{CFCF5E4F-7BC1-3BE2-AE0D-FBCAC6976EDD}"/>
                </a:ext>
              </a:extLst>
            </p:cNvPr>
            <p:cNvSpPr/>
            <p:nvPr/>
          </p:nvSpPr>
          <p:spPr>
            <a:xfrm>
              <a:off x="5934543" y="2095761"/>
              <a:ext cx="224637" cy="14038"/>
            </a:xfrm>
            <a:custGeom>
              <a:avLst/>
              <a:gdLst>
                <a:gd name="connsiteX0" fmla="*/ 0 w 76200"/>
                <a:gd name="connsiteY0" fmla="*/ 0 h 4762"/>
                <a:gd name="connsiteX1" fmla="*/ 76200 w 76200"/>
                <a:gd name="connsiteY1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200" h="4762">
                  <a:moveTo>
                    <a:pt x="0" y="0"/>
                  </a:moveTo>
                  <a:lnTo>
                    <a:pt x="7620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46" name="任意多边形: 形状 45">
              <a:extLst>
                <a:ext uri="{FF2B5EF4-FFF2-40B4-BE49-F238E27FC236}">
                  <a16:creationId xmlns:a16="http://schemas.microsoft.com/office/drawing/2014/main" id="{F62711B0-8E40-C42C-08C6-B6A4B8206AD6}"/>
                </a:ext>
              </a:extLst>
            </p:cNvPr>
            <p:cNvSpPr/>
            <p:nvPr/>
          </p:nvSpPr>
          <p:spPr>
            <a:xfrm>
              <a:off x="5906464" y="2151919"/>
              <a:ext cx="112318" cy="238672"/>
            </a:xfrm>
            <a:custGeom>
              <a:avLst/>
              <a:gdLst>
                <a:gd name="connsiteX0" fmla="*/ 0 w 38100"/>
                <a:gd name="connsiteY0" fmla="*/ 0 h 80962"/>
                <a:gd name="connsiteX1" fmla="*/ 38100 w 38100"/>
                <a:gd name="connsiteY1" fmla="*/ 80963 h 80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80962">
                  <a:moveTo>
                    <a:pt x="0" y="0"/>
                  </a:moveTo>
                  <a:lnTo>
                    <a:pt x="38100" y="80963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</p:grpSp>
      <p:sp>
        <p:nvSpPr>
          <p:cNvPr id="47" name="文本框 46">
            <a:extLst>
              <a:ext uri="{FF2B5EF4-FFF2-40B4-BE49-F238E27FC236}">
                <a16:creationId xmlns:a16="http://schemas.microsoft.com/office/drawing/2014/main" id="{93DDE3E8-C4DE-05D9-2D5C-E82D023F89A3}"/>
              </a:ext>
            </a:extLst>
          </p:cNvPr>
          <p:cNvSpPr txBox="1"/>
          <p:nvPr/>
        </p:nvSpPr>
        <p:spPr>
          <a:xfrm>
            <a:off x="5450792" y="2974264"/>
            <a:ext cx="1290418" cy="38472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6F3B55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资源丰富</a:t>
            </a: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CCCEB1DF-9AC4-0439-CA48-F1A52AF66843}"/>
              </a:ext>
            </a:extLst>
          </p:cNvPr>
          <p:cNvSpPr txBox="1"/>
          <p:nvPr/>
        </p:nvSpPr>
        <p:spPr>
          <a:xfrm>
            <a:off x="4791049" y="3952317"/>
            <a:ext cx="2609903" cy="8259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dirty="0">
                <a:solidFill>
                  <a:prstClr val="black"/>
                </a:solidFill>
                <a:latin typeface="inpin heiti"/>
                <a:ea typeface="印品黑体"/>
                <a:cs typeface="+mn-ea"/>
                <a:sym typeface="+mn-lt"/>
              </a:rPr>
              <a:t>169</a:t>
            </a:r>
            <a:r>
              <a:rPr lang="zh-CN" altLang="en-US" sz="1400" dirty="0">
                <a:solidFill>
                  <a:prstClr val="black"/>
                </a:solidFill>
                <a:latin typeface="inpin heiti"/>
                <a:ea typeface="印品黑体"/>
                <a:cs typeface="+mn-ea"/>
                <a:sym typeface="+mn-lt"/>
              </a:rPr>
              <a:t>个子库，数据总量超</a:t>
            </a:r>
            <a:r>
              <a:rPr lang="en-US" altLang="zh-CN" sz="1400" dirty="0">
                <a:solidFill>
                  <a:prstClr val="black"/>
                </a:solidFill>
                <a:latin typeface="inpin heiti"/>
                <a:ea typeface="印品黑体"/>
                <a:cs typeface="+mn-ea"/>
                <a:sym typeface="+mn-lt"/>
              </a:rPr>
              <a:t>200</a:t>
            </a:r>
            <a:r>
              <a:rPr lang="zh-CN" altLang="en-US" sz="1400" dirty="0">
                <a:solidFill>
                  <a:prstClr val="black"/>
                </a:solidFill>
                <a:latin typeface="inpin heiti"/>
                <a:ea typeface="印品黑体"/>
                <a:cs typeface="+mn-ea"/>
                <a:sym typeface="+mn-lt"/>
              </a:rPr>
              <a:t>亿条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/>
                <a:ea typeface="印品黑体"/>
                <a:cs typeface="+mn-ea"/>
                <a:sym typeface="+mn-lt"/>
              </a:rPr>
              <a:t>，基本囊括宏微观研究可能涉及的各类主题</a:t>
            </a: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27A5D475-A4F2-7E49-D814-1930DF823C38}"/>
              </a:ext>
            </a:extLst>
          </p:cNvPr>
          <p:cNvSpPr/>
          <p:nvPr/>
        </p:nvSpPr>
        <p:spPr>
          <a:xfrm>
            <a:off x="6002388" y="3521397"/>
            <a:ext cx="154299" cy="1542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5438D260-5686-7436-B0C5-D16EA6C26A50}"/>
              </a:ext>
            </a:extLst>
          </p:cNvPr>
          <p:cNvSpPr/>
          <p:nvPr/>
        </p:nvSpPr>
        <p:spPr>
          <a:xfrm>
            <a:off x="6035312" y="3557012"/>
            <a:ext cx="154300" cy="154299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9" name="文本框 58">
            <a:hlinkClick r:id="" action="ppaction://noaction"/>
            <a:extLst>
              <a:ext uri="{FF2B5EF4-FFF2-40B4-BE49-F238E27FC236}">
                <a16:creationId xmlns:a16="http://schemas.microsoft.com/office/drawing/2014/main" id="{6906B3B2-ADEA-5650-267C-388C2C89D57E}"/>
              </a:ext>
            </a:extLst>
          </p:cNvPr>
          <p:cNvSpPr txBox="1"/>
          <p:nvPr/>
        </p:nvSpPr>
        <p:spPr>
          <a:xfrm>
            <a:off x="5618948" y="5314703"/>
            <a:ext cx="954107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algn="ctr">
              <a:lnSpc>
                <a:spcPct val="125000"/>
              </a:lnSpc>
              <a:defRPr sz="1500">
                <a:latin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完整全面</a:t>
            </a:r>
          </a:p>
        </p:txBody>
      </p:sp>
    </p:spTree>
    <p:extLst>
      <p:ext uri="{BB962C8B-B14F-4D97-AF65-F5344CB8AC3E}">
        <p14:creationId xmlns:p14="http://schemas.microsoft.com/office/powerpoint/2010/main" val="339097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"/>
    </mc:Choice>
    <mc:Fallback xmlns="">
      <p:transition spd="slow" advTm="527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7A115-B991-E08A-1EB6-88D18ED88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3D61CE35-88A2-EE94-46A4-7253515F1EEF}"/>
              </a:ext>
            </a:extLst>
          </p:cNvPr>
          <p:cNvSpPr/>
          <p:nvPr/>
        </p:nvSpPr>
        <p:spPr>
          <a:xfrm>
            <a:off x="974557" y="2857504"/>
            <a:ext cx="365333" cy="13680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/>
              <a:t>数据库分类</a:t>
            </a:r>
          </a:p>
        </p:txBody>
      </p:sp>
      <p:sp>
        <p:nvSpPr>
          <p:cNvPr id="3" name="左大括号 2">
            <a:extLst>
              <a:ext uri="{FF2B5EF4-FFF2-40B4-BE49-F238E27FC236}">
                <a16:creationId xmlns:a16="http://schemas.microsoft.com/office/drawing/2014/main" id="{4CD0D543-6904-1905-FEBD-5DB619265715}"/>
              </a:ext>
            </a:extLst>
          </p:cNvPr>
          <p:cNvSpPr/>
          <p:nvPr/>
        </p:nvSpPr>
        <p:spPr>
          <a:xfrm>
            <a:off x="1335508" y="1395671"/>
            <a:ext cx="571500" cy="4969040"/>
          </a:xfrm>
          <a:prstGeom prst="leftBrace">
            <a:avLst>
              <a:gd name="adj1" fmla="val 8333"/>
              <a:gd name="adj2" fmla="val 42869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077211C2-0A17-C80C-2D6C-24E349660238}"/>
              </a:ext>
            </a:extLst>
          </p:cNvPr>
          <p:cNvSpPr/>
          <p:nvPr/>
        </p:nvSpPr>
        <p:spPr>
          <a:xfrm>
            <a:off x="1876923" y="1257306"/>
            <a:ext cx="974558" cy="28274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300" dirty="0"/>
              <a:t>宏观经济</a:t>
            </a: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229765CB-1EFF-CA1A-81DE-0AB16F48295A}"/>
              </a:ext>
            </a:extLst>
          </p:cNvPr>
          <p:cNvSpPr/>
          <p:nvPr/>
        </p:nvSpPr>
        <p:spPr>
          <a:xfrm>
            <a:off x="1872913" y="4748477"/>
            <a:ext cx="974558" cy="28274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300" dirty="0"/>
              <a:t>市县数据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56B3EF0B-8C8A-2A13-6449-9687C649CC5E}"/>
              </a:ext>
            </a:extLst>
          </p:cNvPr>
          <p:cNvSpPr/>
          <p:nvPr/>
        </p:nvSpPr>
        <p:spPr>
          <a:xfrm>
            <a:off x="1862884" y="5652850"/>
            <a:ext cx="1116000" cy="28274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300" dirty="0"/>
              <a:t>新概念数据</a:t>
            </a: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5EED4BC6-2B9E-C2D5-A67A-9452191DAC28}"/>
              </a:ext>
            </a:extLst>
          </p:cNvPr>
          <p:cNvSpPr/>
          <p:nvPr/>
        </p:nvSpPr>
        <p:spPr>
          <a:xfrm>
            <a:off x="1892962" y="6212319"/>
            <a:ext cx="1296000" cy="28274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300" dirty="0"/>
              <a:t>热门主题数据</a:t>
            </a: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F2F0B2A6-0A7C-6CB6-B344-6C634CF6B067}"/>
              </a:ext>
            </a:extLst>
          </p:cNvPr>
          <p:cNvCxnSpPr/>
          <p:nvPr/>
        </p:nvCxnSpPr>
        <p:spPr>
          <a:xfrm>
            <a:off x="1624261" y="4884835"/>
            <a:ext cx="252000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68F4760B-6F85-CFF7-6306-CA0FD5BE79CB}"/>
              </a:ext>
            </a:extLst>
          </p:cNvPr>
          <p:cNvCxnSpPr/>
          <p:nvPr/>
        </p:nvCxnSpPr>
        <p:spPr>
          <a:xfrm>
            <a:off x="1614231" y="5801238"/>
            <a:ext cx="252000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左大括号 14">
            <a:extLst>
              <a:ext uri="{FF2B5EF4-FFF2-40B4-BE49-F238E27FC236}">
                <a16:creationId xmlns:a16="http://schemas.microsoft.com/office/drawing/2014/main" id="{049620B8-60A7-234B-8AAD-192D07F5A02D}"/>
              </a:ext>
            </a:extLst>
          </p:cNvPr>
          <p:cNvSpPr/>
          <p:nvPr/>
        </p:nvSpPr>
        <p:spPr>
          <a:xfrm>
            <a:off x="2829428" y="627654"/>
            <a:ext cx="515351" cy="3458431"/>
          </a:xfrm>
          <a:prstGeom prst="leftBrace">
            <a:avLst>
              <a:gd name="adj1" fmla="val 8333"/>
              <a:gd name="adj2" fmla="val 21976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7BC34080-BEF2-D3B6-7709-E65F8E97194E}"/>
              </a:ext>
            </a:extLst>
          </p:cNvPr>
          <p:cNvSpPr/>
          <p:nvPr/>
        </p:nvSpPr>
        <p:spPr>
          <a:xfrm>
            <a:off x="3316706" y="507332"/>
            <a:ext cx="974558" cy="252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宏观经济</a:t>
            </a: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989CB9CD-A526-BDE6-1DC6-1ED100A81002}"/>
              </a:ext>
            </a:extLst>
          </p:cNvPr>
          <p:cNvSpPr/>
          <p:nvPr/>
        </p:nvSpPr>
        <p:spPr>
          <a:xfrm>
            <a:off x="3318709" y="2861518"/>
            <a:ext cx="974558" cy="252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上市公司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F34F0C24-9614-AE6C-C07F-A17E785EF65D}"/>
              </a:ext>
            </a:extLst>
          </p:cNvPr>
          <p:cNvSpPr/>
          <p:nvPr/>
        </p:nvSpPr>
        <p:spPr>
          <a:xfrm>
            <a:off x="3314696" y="3368848"/>
            <a:ext cx="972000" cy="252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普查数据</a:t>
            </a: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5217E565-90DB-773B-8A68-C0C12D32B540}"/>
              </a:ext>
            </a:extLst>
          </p:cNvPr>
          <p:cNvSpPr/>
          <p:nvPr/>
        </p:nvSpPr>
        <p:spPr>
          <a:xfrm>
            <a:off x="3320711" y="3964414"/>
            <a:ext cx="972000" cy="252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全球经济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44B78624-474C-03A7-FDF6-3241768D9DCD}"/>
              </a:ext>
            </a:extLst>
          </p:cNvPr>
          <p:cNvSpPr/>
          <p:nvPr/>
        </p:nvSpPr>
        <p:spPr>
          <a:xfrm>
            <a:off x="3324726" y="1363584"/>
            <a:ext cx="974558" cy="252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产业经济</a:t>
            </a: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220BF9B3-67FD-5459-7024-02F8619F317A}"/>
              </a:ext>
            </a:extLst>
          </p:cNvPr>
          <p:cNvSpPr/>
          <p:nvPr/>
        </p:nvSpPr>
        <p:spPr>
          <a:xfrm>
            <a:off x="3320713" y="2316092"/>
            <a:ext cx="974558" cy="252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贸易外经</a:t>
            </a: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5CFBC596-192C-1B45-D425-FE5E984C0C05}"/>
              </a:ext>
            </a:extLst>
          </p:cNvPr>
          <p:cNvCxnSpPr/>
          <p:nvPr/>
        </p:nvCxnSpPr>
        <p:spPr>
          <a:xfrm>
            <a:off x="3076076" y="3009913"/>
            <a:ext cx="252000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1D1A4572-10D0-57D3-0AD1-9717BAAE8B9C}"/>
              </a:ext>
            </a:extLst>
          </p:cNvPr>
          <p:cNvCxnSpPr/>
          <p:nvPr/>
        </p:nvCxnSpPr>
        <p:spPr>
          <a:xfrm>
            <a:off x="3072062" y="3529273"/>
            <a:ext cx="252000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4C15514E-2CA3-3B3B-7711-ECDD6E18D67A}"/>
              </a:ext>
            </a:extLst>
          </p:cNvPr>
          <p:cNvCxnSpPr/>
          <p:nvPr/>
        </p:nvCxnSpPr>
        <p:spPr>
          <a:xfrm>
            <a:off x="3076072" y="1493934"/>
            <a:ext cx="252000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D2CEEFCA-2D0E-A68E-F2AB-393AEAB54ADE}"/>
              </a:ext>
            </a:extLst>
          </p:cNvPr>
          <p:cNvCxnSpPr/>
          <p:nvPr/>
        </p:nvCxnSpPr>
        <p:spPr>
          <a:xfrm>
            <a:off x="3072058" y="2446441"/>
            <a:ext cx="252000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左大括号 25">
            <a:extLst>
              <a:ext uri="{FF2B5EF4-FFF2-40B4-BE49-F238E27FC236}">
                <a16:creationId xmlns:a16="http://schemas.microsoft.com/office/drawing/2014/main" id="{B3CC3E42-92C3-EB94-151C-89ABCC1ACCE6}"/>
              </a:ext>
            </a:extLst>
          </p:cNvPr>
          <p:cNvSpPr/>
          <p:nvPr/>
        </p:nvSpPr>
        <p:spPr>
          <a:xfrm>
            <a:off x="4287252" y="401062"/>
            <a:ext cx="515351" cy="527659"/>
          </a:xfrm>
          <a:prstGeom prst="leftBrace">
            <a:avLst>
              <a:gd name="adj1" fmla="val 8333"/>
              <a:gd name="adj2" fmla="val 43875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59CF026B-EB64-6153-CDBF-7A6B224FFECE}"/>
              </a:ext>
            </a:extLst>
          </p:cNvPr>
          <p:cNvSpPr txBox="1"/>
          <p:nvPr/>
        </p:nvSpPr>
        <p:spPr>
          <a:xfrm>
            <a:off x="4802603" y="298791"/>
            <a:ext cx="6290513" cy="703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中国宏观经济数据库、中国财政税收、中国劳动经济、中国固定资产投资、中国城市、中国区域经济、中国住户调查、中国城乡建设、中国国土资源、中国国有资产管理、中国扶贫、中国残疾人事业统计、中国企业绩效评价标准值、全国企业创新调查</a:t>
            </a:r>
          </a:p>
        </p:txBody>
      </p:sp>
      <p:sp>
        <p:nvSpPr>
          <p:cNvPr id="31" name="左大括号 30">
            <a:extLst>
              <a:ext uri="{FF2B5EF4-FFF2-40B4-BE49-F238E27FC236}">
                <a16:creationId xmlns:a16="http://schemas.microsoft.com/office/drawing/2014/main" id="{76494400-1CD4-DBCD-2A01-1FAF28778766}"/>
              </a:ext>
            </a:extLst>
          </p:cNvPr>
          <p:cNvSpPr/>
          <p:nvPr/>
        </p:nvSpPr>
        <p:spPr>
          <a:xfrm>
            <a:off x="4295271" y="1227227"/>
            <a:ext cx="515351" cy="756471"/>
          </a:xfrm>
          <a:prstGeom prst="leftBrace">
            <a:avLst>
              <a:gd name="adj1" fmla="val 8333"/>
              <a:gd name="adj2" fmla="val 37667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19082E49-92AF-129E-D8B1-4C68142D5B72}"/>
              </a:ext>
            </a:extLst>
          </p:cNvPr>
          <p:cNvSpPr txBox="1"/>
          <p:nvPr/>
        </p:nvSpPr>
        <p:spPr>
          <a:xfrm>
            <a:off x="4810623" y="1136991"/>
            <a:ext cx="6290513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中国农林数据库、中国农产品成本收益、中国三农、中国工业企业、中国工业产品产量、中国工业行业、中国工业经济、中国煤炭、中国钢铁、中国电力、中国汽车产业、中国能源、中国建筑业、中国第三产业、中国旅游、中国交通、中国金融、中国保险、中国房地产、中国科技、中国高技术产业、中国海洋、中国水利、中国环境、中国教育、中国卫生、中国民政、中国文化</a:t>
            </a:r>
          </a:p>
        </p:txBody>
      </p:sp>
      <p:sp>
        <p:nvSpPr>
          <p:cNvPr id="35" name="左大括号 34">
            <a:extLst>
              <a:ext uri="{FF2B5EF4-FFF2-40B4-BE49-F238E27FC236}">
                <a16:creationId xmlns:a16="http://schemas.microsoft.com/office/drawing/2014/main" id="{2838C9F6-8F14-2323-49FD-574D9C7EEDA1}"/>
              </a:ext>
            </a:extLst>
          </p:cNvPr>
          <p:cNvSpPr/>
          <p:nvPr/>
        </p:nvSpPr>
        <p:spPr>
          <a:xfrm>
            <a:off x="4297275" y="2275985"/>
            <a:ext cx="515351" cy="333920"/>
          </a:xfrm>
          <a:prstGeom prst="leftBrace">
            <a:avLst>
              <a:gd name="adj1" fmla="val 8333"/>
              <a:gd name="adj2" fmla="val 52571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FFC3C7C4-A755-69E6-7C5E-F234AD276F08}"/>
              </a:ext>
            </a:extLst>
          </p:cNvPr>
          <p:cNvSpPr txBox="1"/>
          <p:nvPr/>
        </p:nvSpPr>
        <p:spPr>
          <a:xfrm>
            <a:off x="4812630" y="2179726"/>
            <a:ext cx="6290513" cy="49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中国商品贸易数据库、中国地区贸易、中国贸易指数、中国行业贸易、中国商务、中国对外经济、中国商品交易市场、主要进出口商品贸易</a:t>
            </a:r>
          </a:p>
        </p:txBody>
      </p:sp>
      <p:sp>
        <p:nvSpPr>
          <p:cNvPr id="37" name="左大括号 36">
            <a:extLst>
              <a:ext uri="{FF2B5EF4-FFF2-40B4-BE49-F238E27FC236}">
                <a16:creationId xmlns:a16="http://schemas.microsoft.com/office/drawing/2014/main" id="{2BB444A9-3C3B-F55B-7FAF-E09BC7DEAD23}"/>
              </a:ext>
            </a:extLst>
          </p:cNvPr>
          <p:cNvSpPr/>
          <p:nvPr/>
        </p:nvSpPr>
        <p:spPr>
          <a:xfrm>
            <a:off x="4293262" y="2915659"/>
            <a:ext cx="515351" cy="167779"/>
          </a:xfrm>
          <a:prstGeom prst="leftBrace">
            <a:avLst>
              <a:gd name="adj1" fmla="val 8333"/>
              <a:gd name="adj2" fmla="val 46264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460C4DAC-28B8-D562-A9E7-F676A37B222B}"/>
              </a:ext>
            </a:extLst>
          </p:cNvPr>
          <p:cNvSpPr txBox="1"/>
          <p:nvPr/>
        </p:nvSpPr>
        <p:spPr>
          <a:xfrm>
            <a:off x="4808617" y="2843465"/>
            <a:ext cx="6290513" cy="283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中国上市公司综合数据库、沪市上市公司、深市上市公司、北交所上市公司、港股数据库</a:t>
            </a:r>
          </a:p>
        </p:txBody>
      </p:sp>
      <p:sp>
        <p:nvSpPr>
          <p:cNvPr id="39" name="左大括号 38">
            <a:extLst>
              <a:ext uri="{FF2B5EF4-FFF2-40B4-BE49-F238E27FC236}">
                <a16:creationId xmlns:a16="http://schemas.microsoft.com/office/drawing/2014/main" id="{57107F86-8158-5A2D-F90A-434B791B5CCB}"/>
              </a:ext>
            </a:extLst>
          </p:cNvPr>
          <p:cNvSpPr/>
          <p:nvPr/>
        </p:nvSpPr>
        <p:spPr>
          <a:xfrm>
            <a:off x="4289251" y="3429007"/>
            <a:ext cx="515351" cy="167779"/>
          </a:xfrm>
          <a:prstGeom prst="leftBrace">
            <a:avLst>
              <a:gd name="adj1" fmla="val 8333"/>
              <a:gd name="adj2" fmla="val 46264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FAC9F8B0-A2B1-9B1B-C2ED-055AE6DDFC8D}"/>
              </a:ext>
            </a:extLst>
          </p:cNvPr>
          <p:cNvSpPr txBox="1"/>
          <p:nvPr/>
        </p:nvSpPr>
        <p:spPr>
          <a:xfrm>
            <a:off x="4804606" y="3356813"/>
            <a:ext cx="6290513" cy="283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人口普查数据库、经济普查、工业普查、农业普查、第三产业普查、基本单位普查</a:t>
            </a:r>
          </a:p>
        </p:txBody>
      </p:sp>
      <p:sp>
        <p:nvSpPr>
          <p:cNvPr id="41" name="左大括号 40">
            <a:extLst>
              <a:ext uri="{FF2B5EF4-FFF2-40B4-BE49-F238E27FC236}">
                <a16:creationId xmlns:a16="http://schemas.microsoft.com/office/drawing/2014/main" id="{CBDD83F7-82F2-281E-DCDA-67A0903E1748}"/>
              </a:ext>
            </a:extLst>
          </p:cNvPr>
          <p:cNvSpPr/>
          <p:nvPr/>
        </p:nvSpPr>
        <p:spPr>
          <a:xfrm>
            <a:off x="4291252" y="3936342"/>
            <a:ext cx="515351" cy="354923"/>
          </a:xfrm>
          <a:prstGeom prst="leftBrace">
            <a:avLst>
              <a:gd name="adj1" fmla="val 8333"/>
              <a:gd name="adj2" fmla="val 44090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5F9A14E5-A30F-1EAE-DC12-6555976010DC}"/>
              </a:ext>
            </a:extLst>
          </p:cNvPr>
          <p:cNvSpPr txBox="1"/>
          <p:nvPr/>
        </p:nvSpPr>
        <p:spPr>
          <a:xfrm>
            <a:off x="4806607" y="3852116"/>
            <a:ext cx="6290513" cy="49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世界贸易数据库、世界宏观经济、世界主要经济体、世界经济发展、世界能源、世界教育、世界农林、世界卫生、世界关税、世界文化科技、世界服务贸易、非洲经济发展</a:t>
            </a:r>
          </a:p>
        </p:txBody>
      </p:sp>
      <p:sp>
        <p:nvSpPr>
          <p:cNvPr id="45" name="左大括号 44">
            <a:extLst>
              <a:ext uri="{FF2B5EF4-FFF2-40B4-BE49-F238E27FC236}">
                <a16:creationId xmlns:a16="http://schemas.microsoft.com/office/drawing/2014/main" id="{6BDE3CEA-D912-60A1-4968-84198AB5700C}"/>
              </a:ext>
            </a:extLst>
          </p:cNvPr>
          <p:cNvSpPr/>
          <p:nvPr/>
        </p:nvSpPr>
        <p:spPr>
          <a:xfrm>
            <a:off x="2825399" y="4708374"/>
            <a:ext cx="515351" cy="544955"/>
          </a:xfrm>
          <a:prstGeom prst="leftBrace">
            <a:avLst>
              <a:gd name="adj1" fmla="val 8333"/>
              <a:gd name="adj2" fmla="val 34121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: 圆角 46">
            <a:extLst>
              <a:ext uri="{FF2B5EF4-FFF2-40B4-BE49-F238E27FC236}">
                <a16:creationId xmlns:a16="http://schemas.microsoft.com/office/drawing/2014/main" id="{223AF63A-C3FD-570B-872B-C5756F1ADFEE}"/>
              </a:ext>
            </a:extLst>
          </p:cNvPr>
          <p:cNvSpPr/>
          <p:nvPr/>
        </p:nvSpPr>
        <p:spPr>
          <a:xfrm>
            <a:off x="3320713" y="4578029"/>
            <a:ext cx="974558" cy="252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县域统计</a:t>
            </a:r>
          </a:p>
        </p:txBody>
      </p:sp>
      <p:sp>
        <p:nvSpPr>
          <p:cNvPr id="48" name="矩形: 圆角 47">
            <a:extLst>
              <a:ext uri="{FF2B5EF4-FFF2-40B4-BE49-F238E27FC236}">
                <a16:creationId xmlns:a16="http://schemas.microsoft.com/office/drawing/2014/main" id="{B4D4404A-F50D-591B-FF98-B4FBB458961A}"/>
              </a:ext>
            </a:extLst>
          </p:cNvPr>
          <p:cNvSpPr/>
          <p:nvPr/>
        </p:nvSpPr>
        <p:spPr>
          <a:xfrm>
            <a:off x="3316700" y="5121455"/>
            <a:ext cx="972000" cy="252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/>
              <a:t>市级统计</a:t>
            </a:r>
          </a:p>
        </p:txBody>
      </p:sp>
      <p:sp>
        <p:nvSpPr>
          <p:cNvPr id="49" name="左大括号 48">
            <a:extLst>
              <a:ext uri="{FF2B5EF4-FFF2-40B4-BE49-F238E27FC236}">
                <a16:creationId xmlns:a16="http://schemas.microsoft.com/office/drawing/2014/main" id="{88BF19FA-800E-CD15-961B-2F6A18AF9319}"/>
              </a:ext>
            </a:extLst>
          </p:cNvPr>
          <p:cNvSpPr/>
          <p:nvPr/>
        </p:nvSpPr>
        <p:spPr>
          <a:xfrm>
            <a:off x="4295266" y="4632170"/>
            <a:ext cx="515351" cy="167779"/>
          </a:xfrm>
          <a:prstGeom prst="leftBrace">
            <a:avLst>
              <a:gd name="adj1" fmla="val 8333"/>
              <a:gd name="adj2" fmla="val 46264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644DF65E-146B-CD5B-706B-9F264FDBB005}"/>
              </a:ext>
            </a:extLst>
          </p:cNvPr>
          <p:cNvSpPr txBox="1"/>
          <p:nvPr/>
        </p:nvSpPr>
        <p:spPr>
          <a:xfrm>
            <a:off x="4810621" y="4553960"/>
            <a:ext cx="6290513" cy="283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北京、天津、重庆、河北、山西、云南、陕西、甘肃、宁夏、香港</a:t>
            </a:r>
            <a:r>
              <a:rPr lang="en-US" altLang="zh-CN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……</a:t>
            </a:r>
            <a:r>
              <a:rPr lang="zh-CN" altLang="en-US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等</a:t>
            </a:r>
            <a:r>
              <a:rPr lang="en-US" altLang="zh-CN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34</a:t>
            </a:r>
            <a:r>
              <a:rPr lang="zh-CN" altLang="en-US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省县域统计</a:t>
            </a:r>
          </a:p>
        </p:txBody>
      </p:sp>
      <p:sp>
        <p:nvSpPr>
          <p:cNvPr id="51" name="左大括号 50">
            <a:extLst>
              <a:ext uri="{FF2B5EF4-FFF2-40B4-BE49-F238E27FC236}">
                <a16:creationId xmlns:a16="http://schemas.microsoft.com/office/drawing/2014/main" id="{56307FE6-32E5-307D-35B8-9477283E2B5B}"/>
              </a:ext>
            </a:extLst>
          </p:cNvPr>
          <p:cNvSpPr/>
          <p:nvPr/>
        </p:nvSpPr>
        <p:spPr>
          <a:xfrm>
            <a:off x="4291255" y="5181614"/>
            <a:ext cx="515351" cy="167779"/>
          </a:xfrm>
          <a:prstGeom prst="leftBrace">
            <a:avLst>
              <a:gd name="adj1" fmla="val 8333"/>
              <a:gd name="adj2" fmla="val 46264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B3707786-E0D4-37DD-25E6-AB190971A18E}"/>
              </a:ext>
            </a:extLst>
          </p:cNvPr>
          <p:cNvSpPr txBox="1"/>
          <p:nvPr/>
        </p:nvSpPr>
        <p:spPr>
          <a:xfrm>
            <a:off x="4806610" y="5103404"/>
            <a:ext cx="6290513" cy="283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哈尔滨、长春、沈阳、太原、济南、南京、杭州、合肥、福州</a:t>
            </a:r>
            <a:r>
              <a:rPr lang="en-US" altLang="zh-CN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……</a:t>
            </a:r>
            <a:r>
              <a:rPr lang="zh-CN" altLang="en-US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等</a:t>
            </a:r>
            <a:r>
              <a:rPr lang="en-US" altLang="zh-CN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27</a:t>
            </a:r>
            <a:r>
              <a:rPr lang="zh-CN" altLang="en-US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省会城市统计</a:t>
            </a:r>
          </a:p>
        </p:txBody>
      </p:sp>
      <p:sp>
        <p:nvSpPr>
          <p:cNvPr id="57" name="左大括号 56">
            <a:extLst>
              <a:ext uri="{FF2B5EF4-FFF2-40B4-BE49-F238E27FC236}">
                <a16:creationId xmlns:a16="http://schemas.microsoft.com/office/drawing/2014/main" id="{0E5D9639-95EA-C067-8753-C63DE54792AF}"/>
              </a:ext>
            </a:extLst>
          </p:cNvPr>
          <p:cNvSpPr/>
          <p:nvPr/>
        </p:nvSpPr>
        <p:spPr>
          <a:xfrm>
            <a:off x="2957748" y="5719017"/>
            <a:ext cx="515351" cy="167779"/>
          </a:xfrm>
          <a:prstGeom prst="leftBrace">
            <a:avLst>
              <a:gd name="adj1" fmla="val 8333"/>
              <a:gd name="adj2" fmla="val 46264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F1685349-B6D0-23B4-EA80-E20F12A3C529}"/>
              </a:ext>
            </a:extLst>
          </p:cNvPr>
          <p:cNvSpPr txBox="1"/>
          <p:nvPr/>
        </p:nvSpPr>
        <p:spPr>
          <a:xfrm>
            <a:off x="3473103" y="5640807"/>
            <a:ext cx="6843965" cy="283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数字经济核心产业、一带一路、区域行业贸易、双碳研究</a:t>
            </a:r>
          </a:p>
        </p:txBody>
      </p:sp>
      <p:sp>
        <p:nvSpPr>
          <p:cNvPr id="59" name="左大括号 58">
            <a:extLst>
              <a:ext uri="{FF2B5EF4-FFF2-40B4-BE49-F238E27FC236}">
                <a16:creationId xmlns:a16="http://schemas.microsoft.com/office/drawing/2014/main" id="{1958F0D4-6A24-0AF3-7CE6-58D2C11A2888}"/>
              </a:ext>
            </a:extLst>
          </p:cNvPr>
          <p:cNvSpPr/>
          <p:nvPr/>
        </p:nvSpPr>
        <p:spPr>
          <a:xfrm>
            <a:off x="3162290" y="6266461"/>
            <a:ext cx="515351" cy="167779"/>
          </a:xfrm>
          <a:prstGeom prst="leftBrace">
            <a:avLst>
              <a:gd name="adj1" fmla="val 8333"/>
              <a:gd name="adj2" fmla="val 46264"/>
            </a:avLst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13A30002-ACEA-1E95-E5E3-2476C00B12D8}"/>
              </a:ext>
            </a:extLst>
          </p:cNvPr>
          <p:cNvSpPr txBox="1"/>
          <p:nvPr/>
        </p:nvSpPr>
        <p:spPr>
          <a:xfrm>
            <a:off x="3677645" y="6188251"/>
            <a:ext cx="6843965" cy="283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新质量生产力、高质量发展、绿色低碳、新发展格局、科技创新、乡村振兴、基础设施建设、高端装备制造</a:t>
            </a:r>
            <a:r>
              <a:rPr lang="en-US" altLang="zh-CN" sz="105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……</a:t>
            </a:r>
            <a:endParaRPr lang="zh-CN" altLang="en-US" sz="105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087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6" grpId="0" animBg="1"/>
      <p:bldP spid="30" grpId="0"/>
      <p:bldP spid="31" grpId="0" animBg="1"/>
      <p:bldP spid="34" grpId="0"/>
      <p:bldP spid="35" grpId="0" animBg="1"/>
      <p:bldP spid="36" grpId="0"/>
      <p:bldP spid="37" grpId="0" animBg="1"/>
      <p:bldP spid="38" grpId="0"/>
      <p:bldP spid="39" grpId="0" animBg="1"/>
      <p:bldP spid="40" grpId="0"/>
      <p:bldP spid="41" grpId="0" animBg="1"/>
      <p:bldP spid="42" grpId="0"/>
      <p:bldP spid="45" grpId="0" animBg="1"/>
      <p:bldP spid="47" grpId="0" animBg="1"/>
      <p:bldP spid="48" grpId="0" animBg="1"/>
      <p:bldP spid="49" grpId="0" animBg="1"/>
      <p:bldP spid="50" grpId="0"/>
      <p:bldP spid="51" grpId="0" animBg="1"/>
      <p:bldP spid="52" grpId="0"/>
      <p:bldP spid="57" grpId="0" animBg="1"/>
      <p:bldP spid="58" grpId="0"/>
      <p:bldP spid="59" grpId="0" animBg="1"/>
      <p:bldP spid="6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0DD7F-F5AD-1508-CA53-B00E0E290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9D30FD8-87E5-2860-3163-69E235FD8F53}"/>
              </a:ext>
            </a:extLst>
          </p:cNvPr>
          <p:cNvSpPr/>
          <p:nvPr/>
        </p:nvSpPr>
        <p:spPr>
          <a:xfrm>
            <a:off x="0" y="0"/>
            <a:ext cx="12192000" cy="2732282"/>
          </a:xfrm>
          <a:prstGeom prst="rect">
            <a:avLst/>
          </a:prstGeom>
          <a:solidFill>
            <a:srgbClr val="357C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/>
              <a:ea typeface="印品黑体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97D9A34-1294-14FD-27C2-A797D199AA1C}"/>
              </a:ext>
            </a:extLst>
          </p:cNvPr>
          <p:cNvSpPr txBox="1"/>
          <p:nvPr/>
        </p:nvSpPr>
        <p:spPr>
          <a:xfrm>
            <a:off x="4961168" y="681616"/>
            <a:ext cx="2311500" cy="46166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产品特点：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2210AEB-F622-2692-6344-D49558C7BED9}"/>
              </a:ext>
            </a:extLst>
          </p:cNvPr>
          <p:cNvSpPr>
            <a:spLocks/>
          </p:cNvSpPr>
          <p:nvPr/>
        </p:nvSpPr>
        <p:spPr>
          <a:xfrm>
            <a:off x="1122605" y="2076191"/>
            <a:ext cx="3194358" cy="36175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330200" dist="50800" dir="5400000" algn="ctr" rotWithShape="0">
              <a:schemeClr val="accent1">
                <a:lumMod val="75000"/>
                <a:alpha val="2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1B877A1-9EA0-4C3D-D780-C637C7C78DFC}"/>
              </a:ext>
            </a:extLst>
          </p:cNvPr>
          <p:cNvSpPr/>
          <p:nvPr/>
        </p:nvSpPr>
        <p:spPr>
          <a:xfrm>
            <a:off x="4209984" y="1749088"/>
            <a:ext cx="3772032" cy="427175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330200" dist="50800" dir="5400000" algn="ctr" rotWithShape="0">
              <a:schemeClr val="accent1">
                <a:lumMod val="75000"/>
                <a:alpha val="2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8DC624E-7DB1-9D77-4016-8D22D0591ECC}"/>
              </a:ext>
            </a:extLst>
          </p:cNvPr>
          <p:cNvSpPr/>
          <p:nvPr/>
        </p:nvSpPr>
        <p:spPr>
          <a:xfrm>
            <a:off x="5538788" y="5259089"/>
            <a:ext cx="1114426" cy="343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32350C97-0A0B-178A-CEE2-7EA0E59117E3}"/>
              </a:ext>
            </a:extLst>
          </p:cNvPr>
          <p:cNvGrpSpPr/>
          <p:nvPr/>
        </p:nvGrpSpPr>
        <p:grpSpPr>
          <a:xfrm>
            <a:off x="2421881" y="2391675"/>
            <a:ext cx="595806" cy="595806"/>
            <a:chOff x="2421881" y="2129416"/>
            <a:chExt cx="595806" cy="595806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4A09C767-8232-B443-D34F-FD5D590AF19A}"/>
                </a:ext>
              </a:extLst>
            </p:cNvPr>
            <p:cNvSpPr/>
            <p:nvPr/>
          </p:nvSpPr>
          <p:spPr>
            <a:xfrm>
              <a:off x="2421881" y="2129416"/>
              <a:ext cx="595806" cy="5958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25" name="任意多边形: 形状 24">
              <a:extLst>
                <a:ext uri="{FF2B5EF4-FFF2-40B4-BE49-F238E27FC236}">
                  <a16:creationId xmlns:a16="http://schemas.microsoft.com/office/drawing/2014/main" id="{B2D0AA73-0066-0239-BB46-1637481A86B0}"/>
                </a:ext>
              </a:extLst>
            </p:cNvPr>
            <p:cNvSpPr/>
            <p:nvPr/>
          </p:nvSpPr>
          <p:spPr>
            <a:xfrm>
              <a:off x="2555691" y="2210482"/>
              <a:ext cx="328186" cy="421953"/>
            </a:xfrm>
            <a:custGeom>
              <a:avLst/>
              <a:gdLst>
                <a:gd name="connsiteX0" fmla="*/ 0 w 133350"/>
                <a:gd name="connsiteY0" fmla="*/ 0 h 171450"/>
                <a:gd name="connsiteX1" fmla="*/ 133350 w 133350"/>
                <a:gd name="connsiteY1" fmla="*/ 0 h 171450"/>
                <a:gd name="connsiteX2" fmla="*/ 133350 w 133350"/>
                <a:gd name="connsiteY2" fmla="*/ 171450 h 171450"/>
                <a:gd name="connsiteX3" fmla="*/ 0 w 133350"/>
                <a:gd name="connsiteY3" fmla="*/ 17145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71450">
                  <a:moveTo>
                    <a:pt x="0" y="0"/>
                  </a:moveTo>
                  <a:lnTo>
                    <a:pt x="133350" y="0"/>
                  </a:lnTo>
                  <a:lnTo>
                    <a:pt x="133350" y="171450"/>
                  </a:lnTo>
                  <a:lnTo>
                    <a:pt x="0" y="171450"/>
                  </a:lnTo>
                  <a:close/>
                </a:path>
              </a:pathLst>
            </a:custGeom>
            <a:noFill/>
            <a:ln w="19050" cap="flat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4FDDB420-7A05-E0E3-747E-4891F64695E7}"/>
                </a:ext>
              </a:extLst>
            </p:cNvPr>
            <p:cNvSpPr/>
            <p:nvPr/>
          </p:nvSpPr>
          <p:spPr>
            <a:xfrm>
              <a:off x="2672900" y="2351133"/>
              <a:ext cx="93767" cy="140651"/>
            </a:xfrm>
            <a:custGeom>
              <a:avLst/>
              <a:gdLst>
                <a:gd name="connsiteX0" fmla="*/ 3062 w 38100"/>
                <a:gd name="connsiteY0" fmla="*/ 28044 h 57150"/>
                <a:gd name="connsiteX1" fmla="*/ 17974 w 38100"/>
                <a:gd name="connsiteY1" fmla="*/ 0 h 57150"/>
                <a:gd name="connsiteX2" fmla="*/ 37146 w 38100"/>
                <a:gd name="connsiteY2" fmla="*/ 32522 h 57150"/>
                <a:gd name="connsiteX3" fmla="*/ 17974 w 38100"/>
                <a:gd name="connsiteY3" fmla="*/ 57150 h 57150"/>
                <a:gd name="connsiteX4" fmla="*/ 3062 w 38100"/>
                <a:gd name="connsiteY4" fmla="*/ 280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57150">
                  <a:moveTo>
                    <a:pt x="3062" y="28044"/>
                  </a:moveTo>
                  <a:cubicBezTo>
                    <a:pt x="9879" y="19089"/>
                    <a:pt x="15133" y="6717"/>
                    <a:pt x="17974" y="0"/>
                  </a:cubicBezTo>
                  <a:cubicBezTo>
                    <a:pt x="22944" y="6717"/>
                    <a:pt x="33738" y="23567"/>
                    <a:pt x="37146" y="32522"/>
                  </a:cubicBezTo>
                  <a:cubicBezTo>
                    <a:pt x="41406" y="43716"/>
                    <a:pt x="30755" y="57150"/>
                    <a:pt x="17974" y="57150"/>
                  </a:cubicBezTo>
                  <a:cubicBezTo>
                    <a:pt x="5193" y="57150"/>
                    <a:pt x="-5459" y="39239"/>
                    <a:pt x="3062" y="28044"/>
                  </a:cubicBez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27" name="任意多边形: 形状 26">
              <a:extLst>
                <a:ext uri="{FF2B5EF4-FFF2-40B4-BE49-F238E27FC236}">
                  <a16:creationId xmlns:a16="http://schemas.microsoft.com/office/drawing/2014/main" id="{26F31E85-FD82-6F59-4865-036DE58669FC}"/>
                </a:ext>
              </a:extLst>
            </p:cNvPr>
            <p:cNvSpPr/>
            <p:nvPr/>
          </p:nvSpPr>
          <p:spPr>
            <a:xfrm>
              <a:off x="2508807" y="2210482"/>
              <a:ext cx="421953" cy="11720"/>
            </a:xfrm>
            <a:custGeom>
              <a:avLst/>
              <a:gdLst>
                <a:gd name="connsiteX0" fmla="*/ 0 w 171450"/>
                <a:gd name="connsiteY0" fmla="*/ 0 h 4762"/>
                <a:gd name="connsiteX1" fmla="*/ 171450 w 171450"/>
                <a:gd name="connsiteY1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1450" h="4762">
                  <a:moveTo>
                    <a:pt x="0" y="0"/>
                  </a:moveTo>
                  <a:lnTo>
                    <a:pt x="17145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2" name="任意多边形: 形状 31">
              <a:extLst>
                <a:ext uri="{FF2B5EF4-FFF2-40B4-BE49-F238E27FC236}">
                  <a16:creationId xmlns:a16="http://schemas.microsoft.com/office/drawing/2014/main" id="{78B37090-51F2-D4C5-A26F-DA94964CD889}"/>
                </a:ext>
              </a:extLst>
            </p:cNvPr>
            <p:cNvSpPr/>
            <p:nvPr/>
          </p:nvSpPr>
          <p:spPr>
            <a:xfrm>
              <a:off x="2508807" y="2632435"/>
              <a:ext cx="421953" cy="11720"/>
            </a:xfrm>
            <a:custGeom>
              <a:avLst/>
              <a:gdLst>
                <a:gd name="connsiteX0" fmla="*/ 0 w 171450"/>
                <a:gd name="connsiteY0" fmla="*/ 0 h 4762"/>
                <a:gd name="connsiteX1" fmla="*/ 171450 w 171450"/>
                <a:gd name="connsiteY1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1450" h="4762">
                  <a:moveTo>
                    <a:pt x="0" y="0"/>
                  </a:moveTo>
                  <a:lnTo>
                    <a:pt x="17145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3" name="任意多边形: 形状 32">
              <a:extLst>
                <a:ext uri="{FF2B5EF4-FFF2-40B4-BE49-F238E27FC236}">
                  <a16:creationId xmlns:a16="http://schemas.microsoft.com/office/drawing/2014/main" id="{29E47BA1-DC1F-7FA1-9D03-CDCE8082AF8A}"/>
                </a:ext>
              </a:extLst>
            </p:cNvPr>
            <p:cNvSpPr/>
            <p:nvPr/>
          </p:nvSpPr>
          <p:spPr>
            <a:xfrm>
              <a:off x="2508807" y="2421459"/>
              <a:ext cx="46884" cy="11720"/>
            </a:xfrm>
            <a:custGeom>
              <a:avLst/>
              <a:gdLst>
                <a:gd name="connsiteX0" fmla="*/ 0 w 19050"/>
                <a:gd name="connsiteY0" fmla="*/ 0 h 4762"/>
                <a:gd name="connsiteX1" fmla="*/ 19050 w 19050"/>
                <a:gd name="connsiteY1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4762">
                  <a:moveTo>
                    <a:pt x="0" y="0"/>
                  </a:moveTo>
                  <a:lnTo>
                    <a:pt x="1905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4" name="任意多边形: 形状 33">
              <a:extLst>
                <a:ext uri="{FF2B5EF4-FFF2-40B4-BE49-F238E27FC236}">
                  <a16:creationId xmlns:a16="http://schemas.microsoft.com/office/drawing/2014/main" id="{995DCD69-7989-F3F0-BD78-CB6CDECEE6BE}"/>
                </a:ext>
              </a:extLst>
            </p:cNvPr>
            <p:cNvSpPr/>
            <p:nvPr/>
          </p:nvSpPr>
          <p:spPr>
            <a:xfrm>
              <a:off x="2883876" y="2421459"/>
              <a:ext cx="46884" cy="11720"/>
            </a:xfrm>
            <a:custGeom>
              <a:avLst/>
              <a:gdLst>
                <a:gd name="connsiteX0" fmla="*/ 0 w 19050"/>
                <a:gd name="connsiteY0" fmla="*/ 0 h 4762"/>
                <a:gd name="connsiteX1" fmla="*/ 19050 w 19050"/>
                <a:gd name="connsiteY1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4762">
                  <a:moveTo>
                    <a:pt x="0" y="0"/>
                  </a:moveTo>
                  <a:lnTo>
                    <a:pt x="1905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B1E7E1D9-47BF-F319-C049-1EB15A3E5718}"/>
              </a:ext>
            </a:extLst>
          </p:cNvPr>
          <p:cNvGrpSpPr/>
          <p:nvPr/>
        </p:nvGrpSpPr>
        <p:grpSpPr>
          <a:xfrm>
            <a:off x="5739161" y="2169655"/>
            <a:ext cx="713678" cy="713678"/>
            <a:chOff x="5739161" y="1907396"/>
            <a:chExt cx="713678" cy="713678"/>
          </a:xfrm>
        </p:grpSpPr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D1EF17ED-354C-0D6D-2408-BFE6B9136F7D}"/>
                </a:ext>
              </a:extLst>
            </p:cNvPr>
            <p:cNvSpPr/>
            <p:nvPr/>
          </p:nvSpPr>
          <p:spPr>
            <a:xfrm>
              <a:off x="5739161" y="1907396"/>
              <a:ext cx="713678" cy="713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7663508A-D3FA-F6B1-CAB0-C3461F7A7E71}"/>
                </a:ext>
              </a:extLst>
            </p:cNvPr>
            <p:cNvSpPr/>
            <p:nvPr/>
          </p:nvSpPr>
          <p:spPr>
            <a:xfrm>
              <a:off x="5836263" y="2390592"/>
              <a:ext cx="533512" cy="126355"/>
            </a:xfrm>
            <a:custGeom>
              <a:avLst/>
              <a:gdLst>
                <a:gd name="connsiteX0" fmla="*/ 0 w 180975"/>
                <a:gd name="connsiteY0" fmla="*/ 9525 h 42862"/>
                <a:gd name="connsiteX1" fmla="*/ 9525 w 180975"/>
                <a:gd name="connsiteY1" fmla="*/ 0 h 42862"/>
                <a:gd name="connsiteX2" fmla="*/ 171450 w 180975"/>
                <a:gd name="connsiteY2" fmla="*/ 0 h 42862"/>
                <a:gd name="connsiteX3" fmla="*/ 180975 w 180975"/>
                <a:gd name="connsiteY3" fmla="*/ 9525 h 42862"/>
                <a:gd name="connsiteX4" fmla="*/ 180975 w 180975"/>
                <a:gd name="connsiteY4" fmla="*/ 42863 h 42862"/>
                <a:gd name="connsiteX5" fmla="*/ 0 w 180975"/>
                <a:gd name="connsiteY5" fmla="*/ 42863 h 42862"/>
                <a:gd name="connsiteX6" fmla="*/ 0 w 180975"/>
                <a:gd name="connsiteY6" fmla="*/ 9525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42862">
                  <a:moveTo>
                    <a:pt x="0" y="9525"/>
                  </a:moveTo>
                  <a:cubicBezTo>
                    <a:pt x="0" y="4264"/>
                    <a:pt x="4264" y="0"/>
                    <a:pt x="9525" y="0"/>
                  </a:cubicBezTo>
                  <a:lnTo>
                    <a:pt x="171450" y="0"/>
                  </a:lnTo>
                  <a:cubicBezTo>
                    <a:pt x="176711" y="0"/>
                    <a:pt x="180975" y="4264"/>
                    <a:pt x="180975" y="9525"/>
                  </a:cubicBezTo>
                  <a:lnTo>
                    <a:pt x="180975" y="42863"/>
                  </a:lnTo>
                  <a:lnTo>
                    <a:pt x="0" y="42863"/>
                  </a:lnTo>
                  <a:lnTo>
                    <a:pt x="0" y="9525"/>
                  </a:ln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8" name="任意多边形: 形状 37">
              <a:extLst>
                <a:ext uri="{FF2B5EF4-FFF2-40B4-BE49-F238E27FC236}">
                  <a16:creationId xmlns:a16="http://schemas.microsoft.com/office/drawing/2014/main" id="{BB74C0D5-F105-5D6A-0144-4AD424C008DD}"/>
                </a:ext>
              </a:extLst>
            </p:cNvPr>
            <p:cNvSpPr/>
            <p:nvPr/>
          </p:nvSpPr>
          <p:spPr>
            <a:xfrm>
              <a:off x="6159180" y="2011523"/>
              <a:ext cx="196557" cy="168476"/>
            </a:xfrm>
            <a:custGeom>
              <a:avLst/>
              <a:gdLst>
                <a:gd name="connsiteX0" fmla="*/ 66675 w 66675"/>
                <a:gd name="connsiteY0" fmla="*/ 57150 h 57150"/>
                <a:gd name="connsiteX1" fmla="*/ 28575 w 66675"/>
                <a:gd name="connsiteY1" fmla="*/ 57150 h 57150"/>
                <a:gd name="connsiteX2" fmla="*/ 0 w 66675"/>
                <a:gd name="connsiteY2" fmla="*/ 28575 h 57150"/>
                <a:gd name="connsiteX3" fmla="*/ 28575 w 66675"/>
                <a:gd name="connsiteY3" fmla="*/ 0 h 57150"/>
                <a:gd name="connsiteX4" fmla="*/ 66675 w 66675"/>
                <a:gd name="connsiteY4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57150">
                  <a:moveTo>
                    <a:pt x="66675" y="57150"/>
                  </a:moveTo>
                  <a:lnTo>
                    <a:pt x="28575" y="57150"/>
                  </a:lnTo>
                  <a:lnTo>
                    <a:pt x="0" y="28575"/>
                  </a:lnTo>
                  <a:lnTo>
                    <a:pt x="28575" y="0"/>
                  </a:lnTo>
                  <a:lnTo>
                    <a:pt x="66675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9" name="任意多边形: 形状 38">
              <a:extLst>
                <a:ext uri="{FF2B5EF4-FFF2-40B4-BE49-F238E27FC236}">
                  <a16:creationId xmlns:a16="http://schemas.microsoft.com/office/drawing/2014/main" id="{53868E98-888B-87CB-6759-E281A4660267}"/>
                </a:ext>
              </a:extLst>
            </p:cNvPr>
            <p:cNvSpPr/>
            <p:nvPr/>
          </p:nvSpPr>
          <p:spPr>
            <a:xfrm>
              <a:off x="5822225" y="2039602"/>
              <a:ext cx="112318" cy="112317"/>
            </a:xfrm>
            <a:custGeom>
              <a:avLst/>
              <a:gdLst>
                <a:gd name="connsiteX0" fmla="*/ 38100 w 38100"/>
                <a:gd name="connsiteY0" fmla="*/ 19050 h 38100"/>
                <a:gd name="connsiteX1" fmla="*/ 19050 w 38100"/>
                <a:gd name="connsiteY1" fmla="*/ 38100 h 38100"/>
                <a:gd name="connsiteX2" fmla="*/ 0 w 38100"/>
                <a:gd name="connsiteY2" fmla="*/ 19050 h 38100"/>
                <a:gd name="connsiteX3" fmla="*/ 19050 w 38100"/>
                <a:gd name="connsiteY3" fmla="*/ 0 h 38100"/>
                <a:gd name="connsiteX4" fmla="*/ 38100 w 38100"/>
                <a:gd name="connsiteY4" fmla="*/ 1905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8100" y="19050"/>
                  </a:moveTo>
                  <a:cubicBezTo>
                    <a:pt x="38100" y="29571"/>
                    <a:pt x="29571" y="38100"/>
                    <a:pt x="19050" y="38100"/>
                  </a:cubicBezTo>
                  <a:cubicBezTo>
                    <a:pt x="8529" y="38100"/>
                    <a:pt x="0" y="29571"/>
                    <a:pt x="0" y="19050"/>
                  </a:cubicBezTo>
                  <a:cubicBezTo>
                    <a:pt x="0" y="8529"/>
                    <a:pt x="8529" y="0"/>
                    <a:pt x="19050" y="0"/>
                  </a:cubicBezTo>
                  <a:cubicBezTo>
                    <a:pt x="29571" y="0"/>
                    <a:pt x="38100" y="8529"/>
                    <a:pt x="38100" y="19050"/>
                  </a:cubicBezTo>
                  <a:close/>
                </a:path>
              </a:pathLst>
            </a:custGeom>
            <a:no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41" name="任意多边形: 形状 40">
              <a:extLst>
                <a:ext uri="{FF2B5EF4-FFF2-40B4-BE49-F238E27FC236}">
                  <a16:creationId xmlns:a16="http://schemas.microsoft.com/office/drawing/2014/main" id="{8AB86E72-6883-5857-8E60-3658D2D75CDD}"/>
                </a:ext>
              </a:extLst>
            </p:cNvPr>
            <p:cNvSpPr/>
            <p:nvPr/>
          </p:nvSpPr>
          <p:spPr>
            <a:xfrm>
              <a:off x="5934543" y="2095761"/>
              <a:ext cx="224637" cy="14038"/>
            </a:xfrm>
            <a:custGeom>
              <a:avLst/>
              <a:gdLst>
                <a:gd name="connsiteX0" fmla="*/ 0 w 76200"/>
                <a:gd name="connsiteY0" fmla="*/ 0 h 4762"/>
                <a:gd name="connsiteX1" fmla="*/ 76200 w 76200"/>
                <a:gd name="connsiteY1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200" h="4762">
                  <a:moveTo>
                    <a:pt x="0" y="0"/>
                  </a:moveTo>
                  <a:lnTo>
                    <a:pt x="7620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46" name="任意多边形: 形状 45">
              <a:extLst>
                <a:ext uri="{FF2B5EF4-FFF2-40B4-BE49-F238E27FC236}">
                  <a16:creationId xmlns:a16="http://schemas.microsoft.com/office/drawing/2014/main" id="{7A1711D5-B8BA-D2B9-D733-33F7F16A8BF6}"/>
                </a:ext>
              </a:extLst>
            </p:cNvPr>
            <p:cNvSpPr/>
            <p:nvPr/>
          </p:nvSpPr>
          <p:spPr>
            <a:xfrm>
              <a:off x="5906464" y="2151919"/>
              <a:ext cx="112318" cy="238672"/>
            </a:xfrm>
            <a:custGeom>
              <a:avLst/>
              <a:gdLst>
                <a:gd name="connsiteX0" fmla="*/ 0 w 38100"/>
                <a:gd name="connsiteY0" fmla="*/ 0 h 80962"/>
                <a:gd name="connsiteX1" fmla="*/ 38100 w 38100"/>
                <a:gd name="connsiteY1" fmla="*/ 80963 h 80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80962">
                  <a:moveTo>
                    <a:pt x="0" y="0"/>
                  </a:moveTo>
                  <a:lnTo>
                    <a:pt x="38100" y="80963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</p:grpSp>
      <p:sp>
        <p:nvSpPr>
          <p:cNvPr id="47" name="文本框 46">
            <a:extLst>
              <a:ext uri="{FF2B5EF4-FFF2-40B4-BE49-F238E27FC236}">
                <a16:creationId xmlns:a16="http://schemas.microsoft.com/office/drawing/2014/main" id="{9E2FB220-EF7C-AC03-C087-58B2D65BA579}"/>
              </a:ext>
            </a:extLst>
          </p:cNvPr>
          <p:cNvSpPr txBox="1"/>
          <p:nvPr/>
        </p:nvSpPr>
        <p:spPr>
          <a:xfrm>
            <a:off x="5450792" y="2974264"/>
            <a:ext cx="1290418" cy="38472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6F3B55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资源丰富</a:t>
            </a: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AC747506-2C25-02D5-4267-ECE1CFA7B6FE}"/>
              </a:ext>
            </a:extLst>
          </p:cNvPr>
          <p:cNvSpPr txBox="1"/>
          <p:nvPr/>
        </p:nvSpPr>
        <p:spPr>
          <a:xfrm>
            <a:off x="4791049" y="3952317"/>
            <a:ext cx="2609903" cy="8259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/>
                <a:ea typeface="印品黑体"/>
                <a:cs typeface="+mn-ea"/>
                <a:sym typeface="+mn-lt"/>
              </a:rPr>
              <a:t>169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/>
                <a:ea typeface="印品黑体"/>
                <a:cs typeface="+mn-ea"/>
                <a:sym typeface="+mn-lt"/>
              </a:rPr>
              <a:t>个</a:t>
            </a:r>
            <a:r>
              <a:rPr lang="zh-CN" altLang="en-US" sz="1400" dirty="0">
                <a:solidFill>
                  <a:prstClr val="black"/>
                </a:solidFill>
                <a:latin typeface="inpin heiti"/>
                <a:ea typeface="印品黑体"/>
                <a:cs typeface="+mn-ea"/>
                <a:sym typeface="+mn-lt"/>
              </a:rPr>
              <a:t>子库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/>
                <a:ea typeface="印品黑体"/>
                <a:cs typeface="+mn-ea"/>
                <a:sym typeface="+mn-lt"/>
              </a:rPr>
              <a:t>，数据总量超</a:t>
            </a:r>
            <a:r>
              <a:rPr lang="en-US" altLang="zh-CN" sz="1400" dirty="0">
                <a:solidFill>
                  <a:prstClr val="black"/>
                </a:solidFill>
                <a:latin typeface="inpin heiti"/>
                <a:ea typeface="印品黑体"/>
                <a:cs typeface="+mn-ea"/>
                <a:sym typeface="+mn-lt"/>
              </a:rPr>
              <a:t>2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/>
                <a:ea typeface="印品黑体"/>
                <a:cs typeface="+mn-ea"/>
                <a:sym typeface="+mn-lt"/>
              </a:rPr>
              <a:t>00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/>
                <a:ea typeface="印品黑体"/>
                <a:cs typeface="+mn-ea"/>
                <a:sym typeface="+mn-lt"/>
              </a:rPr>
              <a:t>亿条，基本囊括宏微观研究可能涉及的各类主题</a:t>
            </a: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83F0484B-F268-E4C8-D765-11ABC9816010}"/>
              </a:ext>
            </a:extLst>
          </p:cNvPr>
          <p:cNvSpPr txBox="1"/>
          <p:nvPr/>
        </p:nvSpPr>
        <p:spPr>
          <a:xfrm>
            <a:off x="2074575" y="3104361"/>
            <a:ext cx="1290418" cy="38472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6F3B55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数据高质</a:t>
            </a: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FB26C0AA-5FCC-018E-F708-0946B1D05657}"/>
              </a:ext>
            </a:extLst>
          </p:cNvPr>
          <p:cNvSpPr txBox="1"/>
          <p:nvPr/>
        </p:nvSpPr>
        <p:spPr>
          <a:xfrm>
            <a:off x="1414833" y="3966981"/>
            <a:ext cx="2609903" cy="8259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官方权威部门，数据可溯源，误差率十万分之一，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80%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以上的时间序列数据全网首发</a:t>
            </a: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3618D5E5-8397-0572-63CE-EA2ED234803D}"/>
              </a:ext>
            </a:extLst>
          </p:cNvPr>
          <p:cNvSpPr/>
          <p:nvPr/>
        </p:nvSpPr>
        <p:spPr>
          <a:xfrm>
            <a:off x="6002388" y="3521397"/>
            <a:ext cx="154299" cy="1542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F71FD786-9688-A1FD-FF5A-E5A220C28CC5}"/>
              </a:ext>
            </a:extLst>
          </p:cNvPr>
          <p:cNvSpPr/>
          <p:nvPr/>
        </p:nvSpPr>
        <p:spPr>
          <a:xfrm>
            <a:off x="6035312" y="3557012"/>
            <a:ext cx="154300" cy="154299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2934A0A7-DBFB-D7BA-E340-6320A9D7264B}"/>
              </a:ext>
            </a:extLst>
          </p:cNvPr>
          <p:cNvSpPr/>
          <p:nvPr/>
        </p:nvSpPr>
        <p:spPr>
          <a:xfrm>
            <a:off x="2626172" y="3611286"/>
            <a:ext cx="154299" cy="1542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70AA94C5-FF5A-B933-818A-8E82C1B09B59}"/>
              </a:ext>
            </a:extLst>
          </p:cNvPr>
          <p:cNvSpPr/>
          <p:nvPr/>
        </p:nvSpPr>
        <p:spPr>
          <a:xfrm>
            <a:off x="2659096" y="3646901"/>
            <a:ext cx="154300" cy="154299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9" name="文本框 58">
            <a:hlinkClick r:id="" action="ppaction://noaction"/>
            <a:extLst>
              <a:ext uri="{FF2B5EF4-FFF2-40B4-BE49-F238E27FC236}">
                <a16:creationId xmlns:a16="http://schemas.microsoft.com/office/drawing/2014/main" id="{F55781ED-26E0-5BE0-CF5D-D775349199BA}"/>
              </a:ext>
            </a:extLst>
          </p:cNvPr>
          <p:cNvSpPr txBox="1"/>
          <p:nvPr/>
        </p:nvSpPr>
        <p:spPr>
          <a:xfrm>
            <a:off x="5618948" y="5314703"/>
            <a:ext cx="954107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algn="ctr">
              <a:lnSpc>
                <a:spcPct val="125000"/>
              </a:lnSpc>
              <a:defRPr sz="1500">
                <a:latin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完整全面</a:t>
            </a: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4396FC1D-1012-C109-138B-5677D135E62A}"/>
              </a:ext>
            </a:extLst>
          </p:cNvPr>
          <p:cNvSpPr/>
          <p:nvPr/>
        </p:nvSpPr>
        <p:spPr>
          <a:xfrm>
            <a:off x="2162571" y="5093989"/>
            <a:ext cx="1114426" cy="343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1" name="文本框 60">
            <a:hlinkClick r:id="" action="ppaction://noaction"/>
            <a:extLst>
              <a:ext uri="{FF2B5EF4-FFF2-40B4-BE49-F238E27FC236}">
                <a16:creationId xmlns:a16="http://schemas.microsoft.com/office/drawing/2014/main" id="{CA519955-FDBF-4659-33C8-00D535D766E7}"/>
              </a:ext>
            </a:extLst>
          </p:cNvPr>
          <p:cNvSpPr txBox="1"/>
          <p:nvPr/>
        </p:nvSpPr>
        <p:spPr>
          <a:xfrm>
            <a:off x="2242731" y="5149603"/>
            <a:ext cx="954107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algn="ctr">
              <a:lnSpc>
                <a:spcPct val="125000"/>
              </a:lnSpc>
              <a:defRPr sz="1500">
                <a:latin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权威及时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049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"/>
    </mc:Choice>
    <mc:Fallback xmlns="">
      <p:transition spd="slow" advTm="52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9" grpId="0"/>
      <p:bldP spid="50" grpId="0"/>
      <p:bldP spid="55" grpId="0" animBg="1"/>
      <p:bldP spid="56" grpId="0" animBg="1"/>
      <p:bldP spid="60" grpId="0" animBg="1"/>
      <p:bldP spid="6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018A1-CCA5-A165-7DE5-0D891E8FF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9">
            <a:extLst>
              <a:ext uri="{FF2B5EF4-FFF2-40B4-BE49-F238E27FC236}">
                <a16:creationId xmlns:a16="http://schemas.microsoft.com/office/drawing/2014/main" id="{7CF51EEC-F194-3356-C18A-F4438DB62433}"/>
              </a:ext>
            </a:extLst>
          </p:cNvPr>
          <p:cNvSpPr txBox="1"/>
          <p:nvPr/>
        </p:nvSpPr>
        <p:spPr>
          <a:xfrm>
            <a:off x="945738" y="1712529"/>
            <a:ext cx="10363200" cy="15577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200" dirty="0">
                <a:solidFill>
                  <a:srgbClr val="397EF8"/>
                </a:solidFill>
                <a:latin typeface="微软雅黑" panose="020B0503020204020204" pitchFamily="34" charset="-122"/>
              </a:rPr>
              <a:t>       </a:t>
            </a:r>
            <a:r>
              <a:rPr lang="en-US" altLang="zh-CN" sz="22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EPS</a:t>
            </a:r>
            <a:r>
              <a:rPr lang="zh-CN" altLang="en-US" sz="22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与诸多数据发布部门建立了战略合作关系，数据权威可溯源。通过机器加人工的数据整理方式，打破了诸多</a:t>
            </a:r>
            <a:r>
              <a:rPr lang="zh-CN" altLang="en-US" sz="2200" b="1" dirty="0">
                <a:solidFill>
                  <a:prstClr val="black"/>
                </a:solidFill>
                <a:latin typeface="+mj-ea"/>
                <a:ea typeface="+mj-ea"/>
              </a:rPr>
              <a:t>数据壁垒</a:t>
            </a:r>
            <a:r>
              <a:rPr lang="zh-CN" altLang="en-US" sz="22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，降低了误差率。目前</a:t>
            </a:r>
            <a:r>
              <a:rPr lang="en-US" altLang="zh-CN" sz="22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EPS</a:t>
            </a:r>
            <a:r>
              <a:rPr lang="zh-CN" altLang="en-US" sz="22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数据平台数据误差率小于</a:t>
            </a:r>
            <a:r>
              <a:rPr lang="zh-CN" altLang="en-US" sz="22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十</a:t>
            </a:r>
            <a:r>
              <a:rPr lang="zh-CN" altLang="en-US" sz="2200" b="1" dirty="0">
                <a:solidFill>
                  <a:prstClr val="black"/>
                </a:solidFill>
                <a:latin typeface="+mn-ea"/>
              </a:rPr>
              <a:t>万分之一</a:t>
            </a:r>
            <a:r>
              <a:rPr lang="zh-CN" altLang="en-US" sz="22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，</a:t>
            </a:r>
            <a:r>
              <a:rPr lang="en-US" altLang="zh-CN" sz="22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80%</a:t>
            </a:r>
            <a:r>
              <a:rPr lang="zh-CN" altLang="en-US" sz="22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以上的时间序列数据可以做到</a:t>
            </a:r>
            <a:r>
              <a:rPr lang="zh-CN" altLang="en-US" sz="2200" b="1" dirty="0">
                <a:solidFill>
                  <a:prstClr val="black"/>
                </a:solidFill>
                <a:latin typeface="微软雅黑" panose="020B0503020204020204" pitchFamily="34" charset="-122"/>
              </a:rPr>
              <a:t>全网首发</a:t>
            </a:r>
          </a:p>
        </p:txBody>
      </p:sp>
      <p:pic>
        <p:nvPicPr>
          <p:cNvPr id="10" name="图形 7" descr="秒表">
            <a:extLst>
              <a:ext uri="{FF2B5EF4-FFF2-40B4-BE49-F238E27FC236}">
                <a16:creationId xmlns:a16="http://schemas.microsoft.com/office/drawing/2014/main" id="{438190DF-67B1-1745-CB3B-2A090DA683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37198" y="4075627"/>
            <a:ext cx="975038" cy="975038"/>
          </a:xfrm>
          <a:prstGeom prst="rect">
            <a:avLst/>
          </a:prstGeom>
        </p:spPr>
      </p:pic>
      <p:sp>
        <p:nvSpPr>
          <p:cNvPr id="11" name="文本框 13">
            <a:extLst>
              <a:ext uri="{FF2B5EF4-FFF2-40B4-BE49-F238E27FC236}">
                <a16:creationId xmlns:a16="http://schemas.microsoft.com/office/drawing/2014/main" id="{B374E59F-909B-7B1F-2C46-B11F3C3D8515}"/>
              </a:ext>
            </a:extLst>
          </p:cNvPr>
          <p:cNvSpPr txBox="1"/>
          <p:nvPr/>
        </p:nvSpPr>
        <p:spPr>
          <a:xfrm>
            <a:off x="9101201" y="5142067"/>
            <a:ext cx="90281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zh-CN" altLang="en-US" sz="2800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及时</a:t>
            </a:r>
          </a:p>
        </p:txBody>
      </p:sp>
      <p:pic>
        <p:nvPicPr>
          <p:cNvPr id="12" name="图形 20" descr="靶心">
            <a:extLst>
              <a:ext uri="{FF2B5EF4-FFF2-40B4-BE49-F238E27FC236}">
                <a16:creationId xmlns:a16="http://schemas.microsoft.com/office/drawing/2014/main" id="{BFA0C222-B253-E3E0-BC59-FFE41203C4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9442" y="4069611"/>
            <a:ext cx="936000" cy="936000"/>
          </a:xfrm>
          <a:prstGeom prst="rect">
            <a:avLst/>
          </a:prstGeom>
        </p:spPr>
      </p:pic>
      <p:sp>
        <p:nvSpPr>
          <p:cNvPr id="13" name="文本框 21">
            <a:extLst>
              <a:ext uri="{FF2B5EF4-FFF2-40B4-BE49-F238E27FC236}">
                <a16:creationId xmlns:a16="http://schemas.microsoft.com/office/drawing/2014/main" id="{EE5811E0-51C1-7342-AB99-1307A29D1BE0}"/>
              </a:ext>
            </a:extLst>
          </p:cNvPr>
          <p:cNvSpPr txBox="1"/>
          <p:nvPr/>
        </p:nvSpPr>
        <p:spPr>
          <a:xfrm>
            <a:off x="2313750" y="5142067"/>
            <a:ext cx="90281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zh-CN" altLang="en-US" sz="2800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准确</a:t>
            </a:r>
          </a:p>
        </p:txBody>
      </p:sp>
      <p:sp>
        <p:nvSpPr>
          <p:cNvPr id="15" name="文本框 23">
            <a:extLst>
              <a:ext uri="{FF2B5EF4-FFF2-40B4-BE49-F238E27FC236}">
                <a16:creationId xmlns:a16="http://schemas.microsoft.com/office/drawing/2014/main" id="{35CB06D8-C7EA-21BE-2581-725A796B3B7E}"/>
              </a:ext>
            </a:extLst>
          </p:cNvPr>
          <p:cNvSpPr txBox="1"/>
          <p:nvPr/>
        </p:nvSpPr>
        <p:spPr>
          <a:xfrm>
            <a:off x="5596908" y="5142067"/>
            <a:ext cx="90281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zh-CN" altLang="en-US" sz="2800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权威</a:t>
            </a:r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2C6F5710-C344-2FFA-9AB4-DB7A5B473089}"/>
              </a:ext>
            </a:extLst>
          </p:cNvPr>
          <p:cNvSpPr/>
          <p:nvPr/>
        </p:nvSpPr>
        <p:spPr>
          <a:xfrm>
            <a:off x="5706932" y="4162533"/>
            <a:ext cx="684000" cy="684000"/>
          </a:xfrm>
          <a:custGeom>
            <a:avLst/>
            <a:gdLst>
              <a:gd name="connsiteX0" fmla="*/ 25828 w 578321"/>
              <a:gd name="connsiteY0" fmla="*/ 524878 h 577399"/>
              <a:gd name="connsiteX1" fmla="*/ 551606 w 578321"/>
              <a:gd name="connsiteY1" fmla="*/ 524878 h 577399"/>
              <a:gd name="connsiteX2" fmla="*/ 577433 w 578321"/>
              <a:gd name="connsiteY2" fmla="*/ 550678 h 577399"/>
              <a:gd name="connsiteX3" fmla="*/ 551606 w 578321"/>
              <a:gd name="connsiteY3" fmla="*/ 577399 h 577399"/>
              <a:gd name="connsiteX4" fmla="*/ 25828 w 578321"/>
              <a:gd name="connsiteY4" fmla="*/ 577399 h 577399"/>
              <a:gd name="connsiteX5" fmla="*/ 0 w 578321"/>
              <a:gd name="connsiteY5" fmla="*/ 550678 h 577399"/>
              <a:gd name="connsiteX6" fmla="*/ 25828 w 578321"/>
              <a:gd name="connsiteY6" fmla="*/ 524878 h 577399"/>
              <a:gd name="connsiteX7" fmla="*/ 380959 w 578321"/>
              <a:gd name="connsiteY7" fmla="*/ 220007 h 577399"/>
              <a:gd name="connsiteX8" fmla="*/ 380959 w 578321"/>
              <a:gd name="connsiteY8" fmla="*/ 456700 h 577399"/>
              <a:gd name="connsiteX9" fmla="*/ 459380 w 578321"/>
              <a:gd name="connsiteY9" fmla="*/ 456700 h 577399"/>
              <a:gd name="connsiteX10" fmla="*/ 459380 w 578321"/>
              <a:gd name="connsiteY10" fmla="*/ 220007 h 577399"/>
              <a:gd name="connsiteX11" fmla="*/ 249028 w 578321"/>
              <a:gd name="connsiteY11" fmla="*/ 220007 h 577399"/>
              <a:gd name="connsiteX12" fmla="*/ 249028 w 578321"/>
              <a:gd name="connsiteY12" fmla="*/ 456700 h 577399"/>
              <a:gd name="connsiteX13" fmla="*/ 328371 w 578321"/>
              <a:gd name="connsiteY13" fmla="*/ 456700 h 577399"/>
              <a:gd name="connsiteX14" fmla="*/ 328371 w 578321"/>
              <a:gd name="connsiteY14" fmla="*/ 220007 h 577399"/>
              <a:gd name="connsiteX15" fmla="*/ 118019 w 578321"/>
              <a:gd name="connsiteY15" fmla="*/ 220007 h 577399"/>
              <a:gd name="connsiteX16" fmla="*/ 118019 w 578321"/>
              <a:gd name="connsiteY16" fmla="*/ 456700 h 577399"/>
              <a:gd name="connsiteX17" fmla="*/ 197362 w 578321"/>
              <a:gd name="connsiteY17" fmla="*/ 456700 h 577399"/>
              <a:gd name="connsiteX18" fmla="*/ 197362 w 578321"/>
              <a:gd name="connsiteY18" fmla="*/ 220007 h 577399"/>
              <a:gd name="connsiteX19" fmla="*/ 58973 w 578321"/>
              <a:gd name="connsiteY19" fmla="*/ 194219 h 577399"/>
              <a:gd name="connsiteX20" fmla="*/ 518426 w 578321"/>
              <a:gd name="connsiteY20" fmla="*/ 194219 h 577399"/>
              <a:gd name="connsiteX21" fmla="*/ 532265 w 578321"/>
              <a:gd name="connsiteY21" fmla="*/ 207113 h 577399"/>
              <a:gd name="connsiteX22" fmla="*/ 518426 w 578321"/>
              <a:gd name="connsiteY22" fmla="*/ 220007 h 577399"/>
              <a:gd name="connsiteX23" fmla="*/ 511968 w 578321"/>
              <a:gd name="connsiteY23" fmla="*/ 220007 h 577399"/>
              <a:gd name="connsiteX24" fmla="*/ 511968 w 578321"/>
              <a:gd name="connsiteY24" fmla="*/ 456700 h 577399"/>
              <a:gd name="connsiteX25" fmla="*/ 518426 w 578321"/>
              <a:gd name="connsiteY25" fmla="*/ 456700 h 577399"/>
              <a:gd name="connsiteX26" fmla="*/ 545181 w 578321"/>
              <a:gd name="connsiteY26" fmla="*/ 482487 h 577399"/>
              <a:gd name="connsiteX27" fmla="*/ 518426 w 578321"/>
              <a:gd name="connsiteY27" fmla="*/ 509196 h 577399"/>
              <a:gd name="connsiteX28" fmla="*/ 58973 w 578321"/>
              <a:gd name="connsiteY28" fmla="*/ 509196 h 577399"/>
              <a:gd name="connsiteX29" fmla="*/ 33140 w 578321"/>
              <a:gd name="connsiteY29" fmla="*/ 482487 h 577399"/>
              <a:gd name="connsiteX30" fmla="*/ 58973 w 578321"/>
              <a:gd name="connsiteY30" fmla="*/ 456700 h 577399"/>
              <a:gd name="connsiteX31" fmla="*/ 65431 w 578321"/>
              <a:gd name="connsiteY31" fmla="*/ 456700 h 577399"/>
              <a:gd name="connsiteX32" fmla="*/ 65431 w 578321"/>
              <a:gd name="connsiteY32" fmla="*/ 220007 h 577399"/>
              <a:gd name="connsiteX33" fmla="*/ 58973 w 578321"/>
              <a:gd name="connsiteY33" fmla="*/ 220007 h 577399"/>
              <a:gd name="connsiteX34" fmla="*/ 46057 w 578321"/>
              <a:gd name="connsiteY34" fmla="*/ 207113 h 577399"/>
              <a:gd name="connsiteX35" fmla="*/ 58973 w 578321"/>
              <a:gd name="connsiteY35" fmla="*/ 194219 h 577399"/>
              <a:gd name="connsiteX36" fmla="*/ 278590 w 578321"/>
              <a:gd name="connsiteY36" fmla="*/ 2763 h 577399"/>
              <a:gd name="connsiteX37" fmla="*/ 299801 w 578321"/>
              <a:gd name="connsiteY37" fmla="*/ 2763 h 577399"/>
              <a:gd name="connsiteX38" fmla="*/ 559876 w 578321"/>
              <a:gd name="connsiteY38" fmla="*/ 119741 h 577399"/>
              <a:gd name="connsiteX39" fmla="*/ 578321 w 578321"/>
              <a:gd name="connsiteY39" fmla="*/ 144610 h 577399"/>
              <a:gd name="connsiteX40" fmla="*/ 551576 w 578321"/>
              <a:gd name="connsiteY40" fmla="*/ 170400 h 577399"/>
              <a:gd name="connsiteX41" fmla="*/ 25893 w 578321"/>
              <a:gd name="connsiteY41" fmla="*/ 170400 h 577399"/>
              <a:gd name="connsiteX42" fmla="*/ 992 w 578321"/>
              <a:gd name="connsiteY42" fmla="*/ 150136 h 577399"/>
              <a:gd name="connsiteX43" fmla="*/ 15748 w 578321"/>
              <a:gd name="connsiteY43" fmla="*/ 120662 h 577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78321" h="577399">
                <a:moveTo>
                  <a:pt x="25828" y="524878"/>
                </a:moveTo>
                <a:lnTo>
                  <a:pt x="551606" y="524878"/>
                </a:lnTo>
                <a:cubicBezTo>
                  <a:pt x="566364" y="524878"/>
                  <a:pt x="577433" y="535935"/>
                  <a:pt x="577433" y="550678"/>
                </a:cubicBezTo>
                <a:cubicBezTo>
                  <a:pt x="577433" y="565421"/>
                  <a:pt x="566364" y="577399"/>
                  <a:pt x="551606" y="577399"/>
                </a:cubicBezTo>
                <a:lnTo>
                  <a:pt x="25828" y="577399"/>
                </a:lnTo>
                <a:cubicBezTo>
                  <a:pt x="11992" y="577399"/>
                  <a:pt x="0" y="565421"/>
                  <a:pt x="0" y="550678"/>
                </a:cubicBezTo>
                <a:cubicBezTo>
                  <a:pt x="0" y="535935"/>
                  <a:pt x="11992" y="524878"/>
                  <a:pt x="25828" y="524878"/>
                </a:cubicBezTo>
                <a:close/>
                <a:moveTo>
                  <a:pt x="380959" y="220007"/>
                </a:moveTo>
                <a:lnTo>
                  <a:pt x="380959" y="456700"/>
                </a:lnTo>
                <a:lnTo>
                  <a:pt x="459380" y="456700"/>
                </a:lnTo>
                <a:lnTo>
                  <a:pt x="459380" y="220007"/>
                </a:lnTo>
                <a:close/>
                <a:moveTo>
                  <a:pt x="249028" y="220007"/>
                </a:moveTo>
                <a:lnTo>
                  <a:pt x="249028" y="456700"/>
                </a:lnTo>
                <a:lnTo>
                  <a:pt x="328371" y="456700"/>
                </a:lnTo>
                <a:lnTo>
                  <a:pt x="328371" y="220007"/>
                </a:lnTo>
                <a:close/>
                <a:moveTo>
                  <a:pt x="118019" y="220007"/>
                </a:moveTo>
                <a:lnTo>
                  <a:pt x="118019" y="456700"/>
                </a:lnTo>
                <a:lnTo>
                  <a:pt x="197362" y="456700"/>
                </a:lnTo>
                <a:lnTo>
                  <a:pt x="197362" y="220007"/>
                </a:lnTo>
                <a:close/>
                <a:moveTo>
                  <a:pt x="58973" y="194219"/>
                </a:moveTo>
                <a:lnTo>
                  <a:pt x="518426" y="194219"/>
                </a:lnTo>
                <a:cubicBezTo>
                  <a:pt x="525807" y="194219"/>
                  <a:pt x="532265" y="199745"/>
                  <a:pt x="532265" y="207113"/>
                </a:cubicBezTo>
                <a:cubicBezTo>
                  <a:pt x="532265" y="214481"/>
                  <a:pt x="525807" y="220007"/>
                  <a:pt x="518426" y="220007"/>
                </a:cubicBezTo>
                <a:lnTo>
                  <a:pt x="511968" y="220007"/>
                </a:lnTo>
                <a:lnTo>
                  <a:pt x="511968" y="456700"/>
                </a:lnTo>
                <a:lnTo>
                  <a:pt x="518426" y="456700"/>
                </a:lnTo>
                <a:cubicBezTo>
                  <a:pt x="533187" y="456700"/>
                  <a:pt x="545181" y="467752"/>
                  <a:pt x="545181" y="482487"/>
                </a:cubicBezTo>
                <a:cubicBezTo>
                  <a:pt x="545181" y="497223"/>
                  <a:pt x="533187" y="509196"/>
                  <a:pt x="518426" y="509196"/>
                </a:cubicBezTo>
                <a:lnTo>
                  <a:pt x="58973" y="509196"/>
                </a:lnTo>
                <a:cubicBezTo>
                  <a:pt x="44211" y="509196"/>
                  <a:pt x="33140" y="497223"/>
                  <a:pt x="33140" y="482487"/>
                </a:cubicBezTo>
                <a:cubicBezTo>
                  <a:pt x="33140" y="467752"/>
                  <a:pt x="44211" y="456700"/>
                  <a:pt x="58973" y="456700"/>
                </a:cubicBezTo>
                <a:lnTo>
                  <a:pt x="65431" y="456700"/>
                </a:lnTo>
                <a:lnTo>
                  <a:pt x="65431" y="220007"/>
                </a:lnTo>
                <a:lnTo>
                  <a:pt x="58973" y="220007"/>
                </a:lnTo>
                <a:cubicBezTo>
                  <a:pt x="51592" y="220007"/>
                  <a:pt x="46057" y="214481"/>
                  <a:pt x="46057" y="207113"/>
                </a:cubicBezTo>
                <a:cubicBezTo>
                  <a:pt x="46057" y="199745"/>
                  <a:pt x="51592" y="194219"/>
                  <a:pt x="58973" y="194219"/>
                </a:cubicBezTo>
                <a:close/>
                <a:moveTo>
                  <a:pt x="278590" y="2763"/>
                </a:moveTo>
                <a:cubicBezTo>
                  <a:pt x="285045" y="-921"/>
                  <a:pt x="292423" y="-921"/>
                  <a:pt x="299801" y="2763"/>
                </a:cubicBezTo>
                <a:lnTo>
                  <a:pt x="559876" y="119741"/>
                </a:lnTo>
                <a:cubicBezTo>
                  <a:pt x="570943" y="123425"/>
                  <a:pt x="578321" y="132636"/>
                  <a:pt x="578321" y="144610"/>
                </a:cubicBezTo>
                <a:cubicBezTo>
                  <a:pt x="578321" y="158426"/>
                  <a:pt x="566332" y="170400"/>
                  <a:pt x="551576" y="170400"/>
                </a:cubicBezTo>
                <a:lnTo>
                  <a:pt x="25893" y="170400"/>
                </a:lnTo>
                <a:cubicBezTo>
                  <a:pt x="13904" y="170400"/>
                  <a:pt x="2837" y="162110"/>
                  <a:pt x="992" y="150136"/>
                </a:cubicBezTo>
                <a:cubicBezTo>
                  <a:pt x="-1775" y="138162"/>
                  <a:pt x="4681" y="125267"/>
                  <a:pt x="15748" y="12066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7F87F63B-6625-E1DF-15AE-676FDCFA89AF}"/>
              </a:ext>
            </a:extLst>
          </p:cNvPr>
          <p:cNvSpPr/>
          <p:nvPr/>
        </p:nvSpPr>
        <p:spPr>
          <a:xfrm>
            <a:off x="757990" y="1588835"/>
            <a:ext cx="10581774" cy="1882942"/>
          </a:xfrm>
          <a:prstGeom prst="roundRect">
            <a:avLst/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8032664-12BA-FC78-1EA1-CC8AC72A9A4C}"/>
              </a:ext>
            </a:extLst>
          </p:cNvPr>
          <p:cNvSpPr txBox="1"/>
          <p:nvPr/>
        </p:nvSpPr>
        <p:spPr>
          <a:xfrm>
            <a:off x="340658" y="184343"/>
            <a:ext cx="296379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产品特点</a:t>
            </a:r>
            <a:endParaRPr kumimoji="1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icrosoft YaHei Regular" panose="020B0703020204020201" charset="-122"/>
              <a:ea typeface="Microsoft YaHei Regular" panose="020B0703020204020201" charset="-122"/>
              <a:cs typeface="+mn-ea"/>
              <a:sym typeface="Source Han Serif SC" panose="02020400000000000000" pitchFamily="18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917937E5-164E-D594-F97A-89742E19F8EC}"/>
              </a:ext>
            </a:extLst>
          </p:cNvPr>
          <p:cNvCxnSpPr>
            <a:cxnSpLocks/>
          </p:cNvCxnSpPr>
          <p:nvPr/>
        </p:nvCxnSpPr>
        <p:spPr>
          <a:xfrm>
            <a:off x="449368" y="720795"/>
            <a:ext cx="1188000" cy="0"/>
          </a:xfrm>
          <a:prstGeom prst="line">
            <a:avLst/>
          </a:prstGeom>
          <a:ln w="38100">
            <a:solidFill>
              <a:srgbClr val="397E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>
            <a:extLst>
              <a:ext uri="{FF2B5EF4-FFF2-40B4-BE49-F238E27FC236}">
                <a16:creationId xmlns:a16="http://schemas.microsoft.com/office/drawing/2014/main" id="{7D7CEFA0-967F-586F-618A-A9ADE19C8130}"/>
              </a:ext>
            </a:extLst>
          </p:cNvPr>
          <p:cNvGrpSpPr/>
          <p:nvPr/>
        </p:nvGrpSpPr>
        <p:grpSpPr>
          <a:xfrm>
            <a:off x="8953500" y="139700"/>
            <a:ext cx="2821940" cy="506730"/>
            <a:chOff x="13944" y="338"/>
            <a:chExt cx="4444" cy="798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FF729B2-5920-A250-13C2-2A3F1031D4D4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4" y="338"/>
              <a:ext cx="2320" cy="798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EC5F2B0E-7F92-D32C-030E-AC8D7F5CC8C5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4" y="387"/>
              <a:ext cx="2125" cy="6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125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A53B4-4A73-2F82-085D-7F7A34D34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F31128F-79EE-258A-2660-C1273A65FFD5}"/>
              </a:ext>
            </a:extLst>
          </p:cNvPr>
          <p:cNvSpPr/>
          <p:nvPr/>
        </p:nvSpPr>
        <p:spPr>
          <a:xfrm>
            <a:off x="0" y="0"/>
            <a:ext cx="12192000" cy="2732282"/>
          </a:xfrm>
          <a:prstGeom prst="rect">
            <a:avLst/>
          </a:prstGeom>
          <a:solidFill>
            <a:srgbClr val="357C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/>
              <a:ea typeface="印品黑体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0E94359-A50A-0CD1-DFAC-5A913D98300B}"/>
              </a:ext>
            </a:extLst>
          </p:cNvPr>
          <p:cNvSpPr txBox="1"/>
          <p:nvPr/>
        </p:nvSpPr>
        <p:spPr>
          <a:xfrm>
            <a:off x="4961168" y="681616"/>
            <a:ext cx="2311500" cy="46166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产品特点：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75CFE04-DC8B-EDCE-89B6-BE5E0B64E476}"/>
              </a:ext>
            </a:extLst>
          </p:cNvPr>
          <p:cNvSpPr>
            <a:spLocks/>
          </p:cNvSpPr>
          <p:nvPr/>
        </p:nvSpPr>
        <p:spPr>
          <a:xfrm>
            <a:off x="1122605" y="2076191"/>
            <a:ext cx="3194358" cy="36175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330200" dist="50800" dir="5400000" algn="ctr" rotWithShape="0">
              <a:schemeClr val="accent1">
                <a:lumMod val="75000"/>
                <a:alpha val="2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3F30857-D10A-237B-AAA0-C8AE36855704}"/>
              </a:ext>
            </a:extLst>
          </p:cNvPr>
          <p:cNvSpPr>
            <a:spLocks/>
          </p:cNvSpPr>
          <p:nvPr/>
        </p:nvSpPr>
        <p:spPr>
          <a:xfrm>
            <a:off x="7875037" y="2076191"/>
            <a:ext cx="3194358" cy="36175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330200" dist="50800" dir="5400000" algn="ctr" rotWithShape="0">
              <a:schemeClr val="accent1">
                <a:lumMod val="75000"/>
                <a:alpha val="2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CF155AC-976D-B021-06B3-3047E38CA9FE}"/>
              </a:ext>
            </a:extLst>
          </p:cNvPr>
          <p:cNvSpPr/>
          <p:nvPr/>
        </p:nvSpPr>
        <p:spPr>
          <a:xfrm>
            <a:off x="4209984" y="1749088"/>
            <a:ext cx="3772032" cy="427175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330200" dist="50800" dir="5400000" algn="ctr" rotWithShape="0">
              <a:schemeClr val="accent1">
                <a:lumMod val="75000"/>
                <a:alpha val="2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B7BA3AB-7700-2F58-D047-7A5A339082D1}"/>
              </a:ext>
            </a:extLst>
          </p:cNvPr>
          <p:cNvSpPr/>
          <p:nvPr/>
        </p:nvSpPr>
        <p:spPr>
          <a:xfrm>
            <a:off x="5538788" y="5259089"/>
            <a:ext cx="1114426" cy="343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FC6A0535-4BF3-C4E8-9606-7DBE7AD8C085}"/>
              </a:ext>
            </a:extLst>
          </p:cNvPr>
          <p:cNvGrpSpPr/>
          <p:nvPr/>
        </p:nvGrpSpPr>
        <p:grpSpPr>
          <a:xfrm>
            <a:off x="9174313" y="2391675"/>
            <a:ext cx="595806" cy="595806"/>
            <a:chOff x="9174313" y="2129416"/>
            <a:chExt cx="595806" cy="595806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FCFF4345-7A41-D01C-4B38-DFBFADA32E7B}"/>
                </a:ext>
              </a:extLst>
            </p:cNvPr>
            <p:cNvSpPr/>
            <p:nvPr/>
          </p:nvSpPr>
          <p:spPr>
            <a:xfrm>
              <a:off x="9174313" y="2129416"/>
              <a:ext cx="595806" cy="5958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8" name="任意多边形: 形状 17">
              <a:extLst>
                <a:ext uri="{FF2B5EF4-FFF2-40B4-BE49-F238E27FC236}">
                  <a16:creationId xmlns:a16="http://schemas.microsoft.com/office/drawing/2014/main" id="{4D291B54-1DDC-187F-5AFB-0452ABA24FB5}"/>
                </a:ext>
              </a:extLst>
            </p:cNvPr>
            <p:cNvSpPr/>
            <p:nvPr/>
          </p:nvSpPr>
          <p:spPr>
            <a:xfrm>
              <a:off x="9472217" y="2497644"/>
              <a:ext cx="11720" cy="164093"/>
            </a:xfrm>
            <a:custGeom>
              <a:avLst/>
              <a:gdLst>
                <a:gd name="connsiteX0" fmla="*/ 0 w 4762"/>
                <a:gd name="connsiteY0" fmla="*/ 0 h 66675"/>
                <a:gd name="connsiteX1" fmla="*/ 0 w 4762"/>
                <a:gd name="connsiteY1" fmla="*/ 66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66675">
                  <a:moveTo>
                    <a:pt x="0" y="0"/>
                  </a:moveTo>
                  <a:lnTo>
                    <a:pt x="0" y="6667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9" name="任意多边形: 形状 18">
              <a:extLst>
                <a:ext uri="{FF2B5EF4-FFF2-40B4-BE49-F238E27FC236}">
                  <a16:creationId xmlns:a16="http://schemas.microsoft.com/office/drawing/2014/main" id="{C9D6110D-8681-C181-442E-361E8600DC8F}"/>
                </a:ext>
              </a:extLst>
            </p:cNvPr>
            <p:cNvSpPr/>
            <p:nvPr/>
          </p:nvSpPr>
          <p:spPr>
            <a:xfrm>
              <a:off x="9226076" y="2192901"/>
              <a:ext cx="492280" cy="386788"/>
            </a:xfrm>
            <a:custGeom>
              <a:avLst/>
              <a:gdLst>
                <a:gd name="connsiteX0" fmla="*/ 123825 w 200025"/>
                <a:gd name="connsiteY0" fmla="*/ 90488 h 157162"/>
                <a:gd name="connsiteX1" fmla="*/ 200025 w 200025"/>
                <a:gd name="connsiteY1" fmla="*/ 157163 h 157162"/>
                <a:gd name="connsiteX2" fmla="*/ 100013 w 200025"/>
                <a:gd name="connsiteY2" fmla="*/ 119063 h 157162"/>
                <a:gd name="connsiteX3" fmla="*/ 0 w 200025"/>
                <a:gd name="connsiteY3" fmla="*/ 157163 h 157162"/>
                <a:gd name="connsiteX4" fmla="*/ 76200 w 200025"/>
                <a:gd name="connsiteY4" fmla="*/ 90488 h 157162"/>
                <a:gd name="connsiteX5" fmla="*/ 100013 w 200025"/>
                <a:gd name="connsiteY5" fmla="*/ 0 h 157162"/>
                <a:gd name="connsiteX6" fmla="*/ 123825 w 200025"/>
                <a:gd name="connsiteY6" fmla="*/ 90488 h 157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157162">
                  <a:moveTo>
                    <a:pt x="123825" y="90488"/>
                  </a:moveTo>
                  <a:cubicBezTo>
                    <a:pt x="176213" y="114300"/>
                    <a:pt x="200025" y="157163"/>
                    <a:pt x="200025" y="157163"/>
                  </a:cubicBezTo>
                  <a:cubicBezTo>
                    <a:pt x="200025" y="157163"/>
                    <a:pt x="142875" y="157163"/>
                    <a:pt x="100013" y="119063"/>
                  </a:cubicBezTo>
                  <a:cubicBezTo>
                    <a:pt x="57150" y="157163"/>
                    <a:pt x="0" y="157163"/>
                    <a:pt x="0" y="157163"/>
                  </a:cubicBezTo>
                  <a:cubicBezTo>
                    <a:pt x="0" y="157163"/>
                    <a:pt x="23813" y="109538"/>
                    <a:pt x="76200" y="90488"/>
                  </a:cubicBezTo>
                  <a:cubicBezTo>
                    <a:pt x="76200" y="28575"/>
                    <a:pt x="100013" y="0"/>
                    <a:pt x="100013" y="0"/>
                  </a:cubicBezTo>
                  <a:cubicBezTo>
                    <a:pt x="100013" y="0"/>
                    <a:pt x="123825" y="28575"/>
                    <a:pt x="123825" y="90488"/>
                  </a:cubicBez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22" name="任意多边形: 形状 21">
              <a:extLst>
                <a:ext uri="{FF2B5EF4-FFF2-40B4-BE49-F238E27FC236}">
                  <a16:creationId xmlns:a16="http://schemas.microsoft.com/office/drawing/2014/main" id="{D0EDB95A-74BC-041B-E284-0EEF60AB034F}"/>
                </a:ext>
              </a:extLst>
            </p:cNvPr>
            <p:cNvSpPr/>
            <p:nvPr/>
          </p:nvSpPr>
          <p:spPr>
            <a:xfrm>
              <a:off x="9448775" y="2403877"/>
              <a:ext cx="46884" cy="46884"/>
            </a:xfrm>
            <a:custGeom>
              <a:avLst/>
              <a:gdLst>
                <a:gd name="connsiteX0" fmla="*/ 19050 w 19050"/>
                <a:gd name="connsiteY0" fmla="*/ 9525 h 19050"/>
                <a:gd name="connsiteX1" fmla="*/ 9525 w 19050"/>
                <a:gd name="connsiteY1" fmla="*/ 19050 h 19050"/>
                <a:gd name="connsiteX2" fmla="*/ 0 w 19050"/>
                <a:gd name="connsiteY2" fmla="*/ 9525 h 19050"/>
                <a:gd name="connsiteX3" fmla="*/ 9525 w 19050"/>
                <a:gd name="connsiteY3" fmla="*/ 0 h 19050"/>
                <a:gd name="connsiteX4" fmla="*/ 19050 w 19050"/>
                <a:gd name="connsiteY4" fmla="*/ 95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9050" y="9525"/>
                  </a:moveTo>
                  <a:cubicBezTo>
                    <a:pt x="19050" y="14786"/>
                    <a:pt x="14786" y="19050"/>
                    <a:pt x="9525" y="19050"/>
                  </a:cubicBezTo>
                  <a:cubicBezTo>
                    <a:pt x="4264" y="19050"/>
                    <a:pt x="0" y="14786"/>
                    <a:pt x="0" y="9525"/>
                  </a:cubicBezTo>
                  <a:cubicBezTo>
                    <a:pt x="0" y="4264"/>
                    <a:pt x="4264" y="0"/>
                    <a:pt x="9525" y="0"/>
                  </a:cubicBezTo>
                  <a:cubicBezTo>
                    <a:pt x="14786" y="0"/>
                    <a:pt x="19050" y="4264"/>
                    <a:pt x="19050" y="9525"/>
                  </a:cubicBezTo>
                  <a:close/>
                </a:path>
              </a:pathLst>
            </a:custGeom>
            <a:solidFill>
              <a:schemeClr val="accent1"/>
            </a:solidFill>
            <a:ln w="4763" cap="flat">
              <a:noFill/>
              <a:prstDash val="solid"/>
              <a:miter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46A6CDD2-173C-E7C1-C17E-E9BDA192C15F}"/>
              </a:ext>
            </a:extLst>
          </p:cNvPr>
          <p:cNvGrpSpPr/>
          <p:nvPr/>
        </p:nvGrpSpPr>
        <p:grpSpPr>
          <a:xfrm>
            <a:off x="2421881" y="2391675"/>
            <a:ext cx="595806" cy="595806"/>
            <a:chOff x="2421881" y="2129416"/>
            <a:chExt cx="595806" cy="595806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8A7E4B81-A897-9260-1075-67237DD568D5}"/>
                </a:ext>
              </a:extLst>
            </p:cNvPr>
            <p:cNvSpPr/>
            <p:nvPr/>
          </p:nvSpPr>
          <p:spPr>
            <a:xfrm>
              <a:off x="2421881" y="2129416"/>
              <a:ext cx="595806" cy="5958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25" name="任意多边形: 形状 24">
              <a:extLst>
                <a:ext uri="{FF2B5EF4-FFF2-40B4-BE49-F238E27FC236}">
                  <a16:creationId xmlns:a16="http://schemas.microsoft.com/office/drawing/2014/main" id="{A275BBD4-960A-A5EE-1FB2-F05C427F7C19}"/>
                </a:ext>
              </a:extLst>
            </p:cNvPr>
            <p:cNvSpPr/>
            <p:nvPr/>
          </p:nvSpPr>
          <p:spPr>
            <a:xfrm>
              <a:off x="2555691" y="2210482"/>
              <a:ext cx="328186" cy="421953"/>
            </a:xfrm>
            <a:custGeom>
              <a:avLst/>
              <a:gdLst>
                <a:gd name="connsiteX0" fmla="*/ 0 w 133350"/>
                <a:gd name="connsiteY0" fmla="*/ 0 h 171450"/>
                <a:gd name="connsiteX1" fmla="*/ 133350 w 133350"/>
                <a:gd name="connsiteY1" fmla="*/ 0 h 171450"/>
                <a:gd name="connsiteX2" fmla="*/ 133350 w 133350"/>
                <a:gd name="connsiteY2" fmla="*/ 171450 h 171450"/>
                <a:gd name="connsiteX3" fmla="*/ 0 w 133350"/>
                <a:gd name="connsiteY3" fmla="*/ 17145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350" h="171450">
                  <a:moveTo>
                    <a:pt x="0" y="0"/>
                  </a:moveTo>
                  <a:lnTo>
                    <a:pt x="133350" y="0"/>
                  </a:lnTo>
                  <a:lnTo>
                    <a:pt x="133350" y="171450"/>
                  </a:lnTo>
                  <a:lnTo>
                    <a:pt x="0" y="171450"/>
                  </a:lnTo>
                  <a:close/>
                </a:path>
              </a:pathLst>
            </a:custGeom>
            <a:noFill/>
            <a:ln w="19050" cap="flat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7590B70B-D81D-A601-10A8-76464CDE2475}"/>
                </a:ext>
              </a:extLst>
            </p:cNvPr>
            <p:cNvSpPr/>
            <p:nvPr/>
          </p:nvSpPr>
          <p:spPr>
            <a:xfrm>
              <a:off x="2672900" y="2351133"/>
              <a:ext cx="93767" cy="140651"/>
            </a:xfrm>
            <a:custGeom>
              <a:avLst/>
              <a:gdLst>
                <a:gd name="connsiteX0" fmla="*/ 3062 w 38100"/>
                <a:gd name="connsiteY0" fmla="*/ 28044 h 57150"/>
                <a:gd name="connsiteX1" fmla="*/ 17974 w 38100"/>
                <a:gd name="connsiteY1" fmla="*/ 0 h 57150"/>
                <a:gd name="connsiteX2" fmla="*/ 37146 w 38100"/>
                <a:gd name="connsiteY2" fmla="*/ 32522 h 57150"/>
                <a:gd name="connsiteX3" fmla="*/ 17974 w 38100"/>
                <a:gd name="connsiteY3" fmla="*/ 57150 h 57150"/>
                <a:gd name="connsiteX4" fmla="*/ 3062 w 38100"/>
                <a:gd name="connsiteY4" fmla="*/ 280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57150">
                  <a:moveTo>
                    <a:pt x="3062" y="28044"/>
                  </a:moveTo>
                  <a:cubicBezTo>
                    <a:pt x="9879" y="19089"/>
                    <a:pt x="15133" y="6717"/>
                    <a:pt x="17974" y="0"/>
                  </a:cubicBezTo>
                  <a:cubicBezTo>
                    <a:pt x="22944" y="6717"/>
                    <a:pt x="33738" y="23567"/>
                    <a:pt x="37146" y="32522"/>
                  </a:cubicBezTo>
                  <a:cubicBezTo>
                    <a:pt x="41406" y="43716"/>
                    <a:pt x="30755" y="57150"/>
                    <a:pt x="17974" y="57150"/>
                  </a:cubicBezTo>
                  <a:cubicBezTo>
                    <a:pt x="5193" y="57150"/>
                    <a:pt x="-5459" y="39239"/>
                    <a:pt x="3062" y="28044"/>
                  </a:cubicBez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27" name="任意多边形: 形状 26">
              <a:extLst>
                <a:ext uri="{FF2B5EF4-FFF2-40B4-BE49-F238E27FC236}">
                  <a16:creationId xmlns:a16="http://schemas.microsoft.com/office/drawing/2014/main" id="{4825C636-08EB-847C-1CDF-CEAB54C3F9C9}"/>
                </a:ext>
              </a:extLst>
            </p:cNvPr>
            <p:cNvSpPr/>
            <p:nvPr/>
          </p:nvSpPr>
          <p:spPr>
            <a:xfrm>
              <a:off x="2508807" y="2210482"/>
              <a:ext cx="421953" cy="11720"/>
            </a:xfrm>
            <a:custGeom>
              <a:avLst/>
              <a:gdLst>
                <a:gd name="connsiteX0" fmla="*/ 0 w 171450"/>
                <a:gd name="connsiteY0" fmla="*/ 0 h 4762"/>
                <a:gd name="connsiteX1" fmla="*/ 171450 w 171450"/>
                <a:gd name="connsiteY1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1450" h="4762">
                  <a:moveTo>
                    <a:pt x="0" y="0"/>
                  </a:moveTo>
                  <a:lnTo>
                    <a:pt x="17145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2" name="任意多边形: 形状 31">
              <a:extLst>
                <a:ext uri="{FF2B5EF4-FFF2-40B4-BE49-F238E27FC236}">
                  <a16:creationId xmlns:a16="http://schemas.microsoft.com/office/drawing/2014/main" id="{94BA6BA2-13E2-5D4B-4E73-91CA2862350E}"/>
                </a:ext>
              </a:extLst>
            </p:cNvPr>
            <p:cNvSpPr/>
            <p:nvPr/>
          </p:nvSpPr>
          <p:spPr>
            <a:xfrm>
              <a:off x="2508807" y="2632435"/>
              <a:ext cx="421953" cy="11720"/>
            </a:xfrm>
            <a:custGeom>
              <a:avLst/>
              <a:gdLst>
                <a:gd name="connsiteX0" fmla="*/ 0 w 171450"/>
                <a:gd name="connsiteY0" fmla="*/ 0 h 4762"/>
                <a:gd name="connsiteX1" fmla="*/ 171450 w 171450"/>
                <a:gd name="connsiteY1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1450" h="4762">
                  <a:moveTo>
                    <a:pt x="0" y="0"/>
                  </a:moveTo>
                  <a:lnTo>
                    <a:pt x="17145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3" name="任意多边形: 形状 32">
              <a:extLst>
                <a:ext uri="{FF2B5EF4-FFF2-40B4-BE49-F238E27FC236}">
                  <a16:creationId xmlns:a16="http://schemas.microsoft.com/office/drawing/2014/main" id="{268A1CE5-52D2-0772-7B27-3DE11202DD06}"/>
                </a:ext>
              </a:extLst>
            </p:cNvPr>
            <p:cNvSpPr/>
            <p:nvPr/>
          </p:nvSpPr>
          <p:spPr>
            <a:xfrm>
              <a:off x="2508807" y="2421459"/>
              <a:ext cx="46884" cy="11720"/>
            </a:xfrm>
            <a:custGeom>
              <a:avLst/>
              <a:gdLst>
                <a:gd name="connsiteX0" fmla="*/ 0 w 19050"/>
                <a:gd name="connsiteY0" fmla="*/ 0 h 4762"/>
                <a:gd name="connsiteX1" fmla="*/ 19050 w 19050"/>
                <a:gd name="connsiteY1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4762">
                  <a:moveTo>
                    <a:pt x="0" y="0"/>
                  </a:moveTo>
                  <a:lnTo>
                    <a:pt x="1905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4" name="任意多边形: 形状 33">
              <a:extLst>
                <a:ext uri="{FF2B5EF4-FFF2-40B4-BE49-F238E27FC236}">
                  <a16:creationId xmlns:a16="http://schemas.microsoft.com/office/drawing/2014/main" id="{8D94541A-EF97-13BE-F801-56CC31D90641}"/>
                </a:ext>
              </a:extLst>
            </p:cNvPr>
            <p:cNvSpPr/>
            <p:nvPr/>
          </p:nvSpPr>
          <p:spPr>
            <a:xfrm>
              <a:off x="2883876" y="2421459"/>
              <a:ext cx="46884" cy="11720"/>
            </a:xfrm>
            <a:custGeom>
              <a:avLst/>
              <a:gdLst>
                <a:gd name="connsiteX0" fmla="*/ 0 w 19050"/>
                <a:gd name="connsiteY0" fmla="*/ 0 h 4762"/>
                <a:gd name="connsiteX1" fmla="*/ 19050 w 19050"/>
                <a:gd name="connsiteY1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4762">
                  <a:moveTo>
                    <a:pt x="0" y="0"/>
                  </a:moveTo>
                  <a:lnTo>
                    <a:pt x="1905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0B0B204F-D443-5325-1EBB-3A362CC48C38}"/>
              </a:ext>
            </a:extLst>
          </p:cNvPr>
          <p:cNvGrpSpPr/>
          <p:nvPr/>
        </p:nvGrpSpPr>
        <p:grpSpPr>
          <a:xfrm>
            <a:off x="5739161" y="2169655"/>
            <a:ext cx="713678" cy="713678"/>
            <a:chOff x="5739161" y="1907396"/>
            <a:chExt cx="713678" cy="713678"/>
          </a:xfrm>
        </p:grpSpPr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4AAC9C5F-C2A0-8BB4-4B4E-2167E7BBD024}"/>
                </a:ext>
              </a:extLst>
            </p:cNvPr>
            <p:cNvSpPr/>
            <p:nvPr/>
          </p:nvSpPr>
          <p:spPr>
            <a:xfrm>
              <a:off x="5739161" y="1907396"/>
              <a:ext cx="713678" cy="713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8A8DE32-8BDB-F7E0-AA4E-201DD7D2C9C8}"/>
                </a:ext>
              </a:extLst>
            </p:cNvPr>
            <p:cNvSpPr/>
            <p:nvPr/>
          </p:nvSpPr>
          <p:spPr>
            <a:xfrm>
              <a:off x="5836263" y="2390592"/>
              <a:ext cx="533512" cy="126355"/>
            </a:xfrm>
            <a:custGeom>
              <a:avLst/>
              <a:gdLst>
                <a:gd name="connsiteX0" fmla="*/ 0 w 180975"/>
                <a:gd name="connsiteY0" fmla="*/ 9525 h 42862"/>
                <a:gd name="connsiteX1" fmla="*/ 9525 w 180975"/>
                <a:gd name="connsiteY1" fmla="*/ 0 h 42862"/>
                <a:gd name="connsiteX2" fmla="*/ 171450 w 180975"/>
                <a:gd name="connsiteY2" fmla="*/ 0 h 42862"/>
                <a:gd name="connsiteX3" fmla="*/ 180975 w 180975"/>
                <a:gd name="connsiteY3" fmla="*/ 9525 h 42862"/>
                <a:gd name="connsiteX4" fmla="*/ 180975 w 180975"/>
                <a:gd name="connsiteY4" fmla="*/ 42863 h 42862"/>
                <a:gd name="connsiteX5" fmla="*/ 0 w 180975"/>
                <a:gd name="connsiteY5" fmla="*/ 42863 h 42862"/>
                <a:gd name="connsiteX6" fmla="*/ 0 w 180975"/>
                <a:gd name="connsiteY6" fmla="*/ 9525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42862">
                  <a:moveTo>
                    <a:pt x="0" y="9525"/>
                  </a:moveTo>
                  <a:cubicBezTo>
                    <a:pt x="0" y="4264"/>
                    <a:pt x="4264" y="0"/>
                    <a:pt x="9525" y="0"/>
                  </a:cubicBezTo>
                  <a:lnTo>
                    <a:pt x="171450" y="0"/>
                  </a:lnTo>
                  <a:cubicBezTo>
                    <a:pt x="176711" y="0"/>
                    <a:pt x="180975" y="4264"/>
                    <a:pt x="180975" y="9525"/>
                  </a:cubicBezTo>
                  <a:lnTo>
                    <a:pt x="180975" y="42863"/>
                  </a:lnTo>
                  <a:lnTo>
                    <a:pt x="0" y="42863"/>
                  </a:lnTo>
                  <a:lnTo>
                    <a:pt x="0" y="9525"/>
                  </a:ln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8" name="任意多边形: 形状 37">
              <a:extLst>
                <a:ext uri="{FF2B5EF4-FFF2-40B4-BE49-F238E27FC236}">
                  <a16:creationId xmlns:a16="http://schemas.microsoft.com/office/drawing/2014/main" id="{F6728EDF-6F76-3F7C-B0CB-D3F39DA265E7}"/>
                </a:ext>
              </a:extLst>
            </p:cNvPr>
            <p:cNvSpPr/>
            <p:nvPr/>
          </p:nvSpPr>
          <p:spPr>
            <a:xfrm>
              <a:off x="6159180" y="2011523"/>
              <a:ext cx="196557" cy="168476"/>
            </a:xfrm>
            <a:custGeom>
              <a:avLst/>
              <a:gdLst>
                <a:gd name="connsiteX0" fmla="*/ 66675 w 66675"/>
                <a:gd name="connsiteY0" fmla="*/ 57150 h 57150"/>
                <a:gd name="connsiteX1" fmla="*/ 28575 w 66675"/>
                <a:gd name="connsiteY1" fmla="*/ 57150 h 57150"/>
                <a:gd name="connsiteX2" fmla="*/ 0 w 66675"/>
                <a:gd name="connsiteY2" fmla="*/ 28575 h 57150"/>
                <a:gd name="connsiteX3" fmla="*/ 28575 w 66675"/>
                <a:gd name="connsiteY3" fmla="*/ 0 h 57150"/>
                <a:gd name="connsiteX4" fmla="*/ 66675 w 66675"/>
                <a:gd name="connsiteY4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57150">
                  <a:moveTo>
                    <a:pt x="66675" y="57150"/>
                  </a:moveTo>
                  <a:lnTo>
                    <a:pt x="28575" y="57150"/>
                  </a:lnTo>
                  <a:lnTo>
                    <a:pt x="0" y="28575"/>
                  </a:lnTo>
                  <a:lnTo>
                    <a:pt x="28575" y="0"/>
                  </a:lnTo>
                  <a:lnTo>
                    <a:pt x="66675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9" name="任意多边形: 形状 38">
              <a:extLst>
                <a:ext uri="{FF2B5EF4-FFF2-40B4-BE49-F238E27FC236}">
                  <a16:creationId xmlns:a16="http://schemas.microsoft.com/office/drawing/2014/main" id="{0BAF0570-E85C-CAF4-B841-1BA5AF905932}"/>
                </a:ext>
              </a:extLst>
            </p:cNvPr>
            <p:cNvSpPr/>
            <p:nvPr/>
          </p:nvSpPr>
          <p:spPr>
            <a:xfrm>
              <a:off x="5822225" y="2039602"/>
              <a:ext cx="112318" cy="112317"/>
            </a:xfrm>
            <a:custGeom>
              <a:avLst/>
              <a:gdLst>
                <a:gd name="connsiteX0" fmla="*/ 38100 w 38100"/>
                <a:gd name="connsiteY0" fmla="*/ 19050 h 38100"/>
                <a:gd name="connsiteX1" fmla="*/ 19050 w 38100"/>
                <a:gd name="connsiteY1" fmla="*/ 38100 h 38100"/>
                <a:gd name="connsiteX2" fmla="*/ 0 w 38100"/>
                <a:gd name="connsiteY2" fmla="*/ 19050 h 38100"/>
                <a:gd name="connsiteX3" fmla="*/ 19050 w 38100"/>
                <a:gd name="connsiteY3" fmla="*/ 0 h 38100"/>
                <a:gd name="connsiteX4" fmla="*/ 38100 w 38100"/>
                <a:gd name="connsiteY4" fmla="*/ 1905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8100" y="19050"/>
                  </a:moveTo>
                  <a:cubicBezTo>
                    <a:pt x="38100" y="29571"/>
                    <a:pt x="29571" y="38100"/>
                    <a:pt x="19050" y="38100"/>
                  </a:cubicBezTo>
                  <a:cubicBezTo>
                    <a:pt x="8529" y="38100"/>
                    <a:pt x="0" y="29571"/>
                    <a:pt x="0" y="19050"/>
                  </a:cubicBezTo>
                  <a:cubicBezTo>
                    <a:pt x="0" y="8529"/>
                    <a:pt x="8529" y="0"/>
                    <a:pt x="19050" y="0"/>
                  </a:cubicBezTo>
                  <a:cubicBezTo>
                    <a:pt x="29571" y="0"/>
                    <a:pt x="38100" y="8529"/>
                    <a:pt x="38100" y="19050"/>
                  </a:cubicBezTo>
                  <a:close/>
                </a:path>
              </a:pathLst>
            </a:custGeom>
            <a:noFill/>
            <a:ln w="190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41" name="任意多边形: 形状 40">
              <a:extLst>
                <a:ext uri="{FF2B5EF4-FFF2-40B4-BE49-F238E27FC236}">
                  <a16:creationId xmlns:a16="http://schemas.microsoft.com/office/drawing/2014/main" id="{B1C33714-C069-4150-E3FA-E33CD9FCFD7D}"/>
                </a:ext>
              </a:extLst>
            </p:cNvPr>
            <p:cNvSpPr/>
            <p:nvPr/>
          </p:nvSpPr>
          <p:spPr>
            <a:xfrm>
              <a:off x="5934543" y="2095761"/>
              <a:ext cx="224637" cy="14038"/>
            </a:xfrm>
            <a:custGeom>
              <a:avLst/>
              <a:gdLst>
                <a:gd name="connsiteX0" fmla="*/ 0 w 76200"/>
                <a:gd name="connsiteY0" fmla="*/ 0 h 4762"/>
                <a:gd name="connsiteX1" fmla="*/ 76200 w 76200"/>
                <a:gd name="connsiteY1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200" h="4762">
                  <a:moveTo>
                    <a:pt x="0" y="0"/>
                  </a:moveTo>
                  <a:lnTo>
                    <a:pt x="7620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46" name="任意多边形: 形状 45">
              <a:extLst>
                <a:ext uri="{FF2B5EF4-FFF2-40B4-BE49-F238E27FC236}">
                  <a16:creationId xmlns:a16="http://schemas.microsoft.com/office/drawing/2014/main" id="{EA055739-9BFE-936F-2801-9671FC853A33}"/>
                </a:ext>
              </a:extLst>
            </p:cNvPr>
            <p:cNvSpPr/>
            <p:nvPr/>
          </p:nvSpPr>
          <p:spPr>
            <a:xfrm>
              <a:off x="5906464" y="2151919"/>
              <a:ext cx="112318" cy="238672"/>
            </a:xfrm>
            <a:custGeom>
              <a:avLst/>
              <a:gdLst>
                <a:gd name="connsiteX0" fmla="*/ 0 w 38100"/>
                <a:gd name="connsiteY0" fmla="*/ 0 h 80962"/>
                <a:gd name="connsiteX1" fmla="*/ 38100 w 38100"/>
                <a:gd name="connsiteY1" fmla="*/ 80963 h 80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80962">
                  <a:moveTo>
                    <a:pt x="0" y="0"/>
                  </a:moveTo>
                  <a:lnTo>
                    <a:pt x="38100" y="80963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</p:grpSp>
      <p:sp>
        <p:nvSpPr>
          <p:cNvPr id="47" name="文本框 46">
            <a:extLst>
              <a:ext uri="{FF2B5EF4-FFF2-40B4-BE49-F238E27FC236}">
                <a16:creationId xmlns:a16="http://schemas.microsoft.com/office/drawing/2014/main" id="{E232A539-1684-AC11-FE5A-D9A58F65C6BD}"/>
              </a:ext>
            </a:extLst>
          </p:cNvPr>
          <p:cNvSpPr txBox="1"/>
          <p:nvPr/>
        </p:nvSpPr>
        <p:spPr>
          <a:xfrm>
            <a:off x="5450792" y="2974264"/>
            <a:ext cx="1290418" cy="38472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6F3B55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资源丰富</a:t>
            </a: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750BC59A-A7D3-6D77-99FC-A916EB97AF02}"/>
              </a:ext>
            </a:extLst>
          </p:cNvPr>
          <p:cNvSpPr txBox="1"/>
          <p:nvPr/>
        </p:nvSpPr>
        <p:spPr>
          <a:xfrm>
            <a:off x="4791049" y="3952317"/>
            <a:ext cx="2609903" cy="8259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/>
                <a:ea typeface="印品黑体"/>
                <a:cs typeface="+mn-ea"/>
                <a:sym typeface="+mn-lt"/>
              </a:rPr>
              <a:t>169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/>
                <a:ea typeface="印品黑体"/>
                <a:cs typeface="+mn-ea"/>
                <a:sym typeface="+mn-lt"/>
              </a:rPr>
              <a:t>个，数据总量超</a:t>
            </a:r>
            <a:r>
              <a:rPr lang="en-US" altLang="zh-CN" sz="1400" dirty="0">
                <a:solidFill>
                  <a:prstClr val="black"/>
                </a:solidFill>
                <a:latin typeface="inpin heiti"/>
                <a:ea typeface="印品黑体"/>
                <a:cs typeface="+mn-ea"/>
                <a:sym typeface="+mn-lt"/>
              </a:rPr>
              <a:t>2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/>
                <a:ea typeface="印品黑体"/>
                <a:cs typeface="+mn-ea"/>
                <a:sym typeface="+mn-lt"/>
              </a:rPr>
              <a:t>00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/>
                <a:ea typeface="印品黑体"/>
                <a:cs typeface="+mn-ea"/>
                <a:sym typeface="+mn-lt"/>
              </a:rPr>
              <a:t>亿条，基本囊括宏微观研究可能涉及的各类主题</a:t>
            </a: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4C3705AB-AEE1-A9CA-61EF-571235327FAE}"/>
              </a:ext>
            </a:extLst>
          </p:cNvPr>
          <p:cNvSpPr txBox="1"/>
          <p:nvPr/>
        </p:nvSpPr>
        <p:spPr>
          <a:xfrm>
            <a:off x="2074575" y="3104361"/>
            <a:ext cx="1290418" cy="38472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6F3B55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数据高质</a:t>
            </a: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D42498A5-07DA-28E9-B712-093C8FC15D9D}"/>
              </a:ext>
            </a:extLst>
          </p:cNvPr>
          <p:cNvSpPr txBox="1"/>
          <p:nvPr/>
        </p:nvSpPr>
        <p:spPr>
          <a:xfrm>
            <a:off x="1414833" y="3966981"/>
            <a:ext cx="2609903" cy="8259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官方权威部门，数据可溯源，误差率十万分之一，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80%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以上的时间序列数据全网首发</a:t>
            </a: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FC4ED765-6C64-EEFB-45BF-A2703AFAA80C}"/>
              </a:ext>
            </a:extLst>
          </p:cNvPr>
          <p:cNvSpPr txBox="1"/>
          <p:nvPr/>
        </p:nvSpPr>
        <p:spPr>
          <a:xfrm>
            <a:off x="8827007" y="3104361"/>
            <a:ext cx="1290418" cy="38472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6F3B55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便捷功能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0E70B751-808D-356E-FF52-38954A567B66}"/>
              </a:ext>
            </a:extLst>
          </p:cNvPr>
          <p:cNvSpPr txBox="1"/>
          <p:nvPr/>
        </p:nvSpPr>
        <p:spPr>
          <a:xfrm>
            <a:off x="8167265" y="3966981"/>
            <a:ext cx="2609903" cy="8259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多种表格及可视化呈现形式，集成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Stata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、</a:t>
            </a:r>
            <a:r>
              <a:rPr kumimoji="0" lang="en-US" altLang="zh-CN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DeepSeek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软件中十多种数据处理工具</a:t>
            </a: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BBE91122-8F4C-B35A-BFDF-49F2F28E3089}"/>
              </a:ext>
            </a:extLst>
          </p:cNvPr>
          <p:cNvSpPr/>
          <p:nvPr/>
        </p:nvSpPr>
        <p:spPr>
          <a:xfrm>
            <a:off x="6002388" y="3521397"/>
            <a:ext cx="154299" cy="1542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B4B3EFD5-5E02-9C4D-1431-68EF0880C57A}"/>
              </a:ext>
            </a:extLst>
          </p:cNvPr>
          <p:cNvSpPr/>
          <p:nvPr/>
        </p:nvSpPr>
        <p:spPr>
          <a:xfrm>
            <a:off x="6035312" y="3557012"/>
            <a:ext cx="154300" cy="154299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CE916D99-5162-AB1E-1044-027C28EAE882}"/>
              </a:ext>
            </a:extLst>
          </p:cNvPr>
          <p:cNvSpPr/>
          <p:nvPr/>
        </p:nvSpPr>
        <p:spPr>
          <a:xfrm>
            <a:off x="2626172" y="3611286"/>
            <a:ext cx="154299" cy="1542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E73174ED-1495-9A5F-562F-08605F4AD58E}"/>
              </a:ext>
            </a:extLst>
          </p:cNvPr>
          <p:cNvSpPr/>
          <p:nvPr/>
        </p:nvSpPr>
        <p:spPr>
          <a:xfrm>
            <a:off x="2659096" y="3646901"/>
            <a:ext cx="154300" cy="154299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8187E125-E212-1532-8B46-0064492C388C}"/>
              </a:ext>
            </a:extLst>
          </p:cNvPr>
          <p:cNvSpPr/>
          <p:nvPr/>
        </p:nvSpPr>
        <p:spPr>
          <a:xfrm>
            <a:off x="9378604" y="3611286"/>
            <a:ext cx="154299" cy="1542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E01DAF79-A7A4-F1CD-3DE1-31C757E187FE}"/>
              </a:ext>
            </a:extLst>
          </p:cNvPr>
          <p:cNvSpPr/>
          <p:nvPr/>
        </p:nvSpPr>
        <p:spPr>
          <a:xfrm>
            <a:off x="9411528" y="3646901"/>
            <a:ext cx="154300" cy="154299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9" name="文本框 58">
            <a:hlinkClick r:id="" action="ppaction://noaction"/>
            <a:extLst>
              <a:ext uri="{FF2B5EF4-FFF2-40B4-BE49-F238E27FC236}">
                <a16:creationId xmlns:a16="http://schemas.microsoft.com/office/drawing/2014/main" id="{48A5B0AE-2290-CC36-C29C-682441035979}"/>
              </a:ext>
            </a:extLst>
          </p:cNvPr>
          <p:cNvSpPr txBox="1"/>
          <p:nvPr/>
        </p:nvSpPr>
        <p:spPr>
          <a:xfrm>
            <a:off x="5618948" y="5314703"/>
            <a:ext cx="954107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algn="ctr">
              <a:lnSpc>
                <a:spcPct val="125000"/>
              </a:lnSpc>
              <a:defRPr sz="1500">
                <a:latin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完整全面</a:t>
            </a: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F78A0F47-93D1-2251-847D-3FC22631D411}"/>
              </a:ext>
            </a:extLst>
          </p:cNvPr>
          <p:cNvSpPr/>
          <p:nvPr/>
        </p:nvSpPr>
        <p:spPr>
          <a:xfrm>
            <a:off x="2162571" y="5093989"/>
            <a:ext cx="1114426" cy="343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1" name="文本框 60">
            <a:hlinkClick r:id="" action="ppaction://noaction"/>
            <a:extLst>
              <a:ext uri="{FF2B5EF4-FFF2-40B4-BE49-F238E27FC236}">
                <a16:creationId xmlns:a16="http://schemas.microsoft.com/office/drawing/2014/main" id="{C19D56BA-BAFA-49D1-7D8D-2266D2336472}"/>
              </a:ext>
            </a:extLst>
          </p:cNvPr>
          <p:cNvSpPr txBox="1"/>
          <p:nvPr/>
        </p:nvSpPr>
        <p:spPr>
          <a:xfrm>
            <a:off x="2242731" y="5149603"/>
            <a:ext cx="954107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algn="ctr">
              <a:lnSpc>
                <a:spcPct val="125000"/>
              </a:lnSpc>
              <a:defRPr sz="1500">
                <a:latin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权威及时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9E59A839-D0F4-2895-CB7C-1971E2CDB848}"/>
              </a:ext>
            </a:extLst>
          </p:cNvPr>
          <p:cNvSpPr/>
          <p:nvPr/>
        </p:nvSpPr>
        <p:spPr>
          <a:xfrm>
            <a:off x="8915003" y="5093989"/>
            <a:ext cx="1114426" cy="343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3" name="文本框 62">
            <a:hlinkClick r:id="" action="ppaction://noaction"/>
            <a:extLst>
              <a:ext uri="{FF2B5EF4-FFF2-40B4-BE49-F238E27FC236}">
                <a16:creationId xmlns:a16="http://schemas.microsoft.com/office/drawing/2014/main" id="{531EAB48-818E-ECE8-2715-C1A2A45BAA76}"/>
              </a:ext>
            </a:extLst>
          </p:cNvPr>
          <p:cNvSpPr txBox="1"/>
          <p:nvPr/>
        </p:nvSpPr>
        <p:spPr>
          <a:xfrm>
            <a:off x="8995163" y="5149603"/>
            <a:ext cx="954107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zh-CN"/>
            </a:defPPr>
            <a:lvl1pPr algn="ctr">
              <a:lnSpc>
                <a:spcPct val="125000"/>
              </a:lnSpc>
              <a:defRPr sz="1500">
                <a:latin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高效便捷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450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"/>
    </mc:Choice>
    <mc:Fallback xmlns="">
      <p:transition spd="slow" advTm="52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1" grpId="0"/>
      <p:bldP spid="52" grpId="0"/>
      <p:bldP spid="57" grpId="0" animBg="1"/>
      <p:bldP spid="58" grpId="0" animBg="1"/>
      <p:bldP spid="62" grpId="0" animBg="1"/>
      <p:bldP spid="6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BA481-496B-FB27-EA3C-DF935DEF9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646BDCC5-BAB7-A617-0073-D502C89AC996}"/>
              </a:ext>
            </a:extLst>
          </p:cNvPr>
          <p:cNvSpPr/>
          <p:nvPr/>
        </p:nvSpPr>
        <p:spPr>
          <a:xfrm>
            <a:off x="1194514" y="1773840"/>
            <a:ext cx="4680000" cy="1080000"/>
          </a:xfrm>
          <a:prstGeom prst="rect">
            <a:avLst/>
          </a:prstGeom>
          <a:solidFill>
            <a:srgbClr val="0099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 高效的数据检索方式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A9DB661D-710D-7692-54C5-C0180F0F1212}"/>
              </a:ext>
            </a:extLst>
          </p:cNvPr>
          <p:cNvSpPr/>
          <p:nvPr/>
        </p:nvSpPr>
        <p:spPr>
          <a:xfrm>
            <a:off x="1189258" y="3219012"/>
            <a:ext cx="4680000" cy="1080000"/>
          </a:xfrm>
          <a:prstGeom prst="rect">
            <a:avLst/>
          </a:prstGeom>
          <a:solidFill>
            <a:srgbClr val="0099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 精美的数据呈现形式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27041048-663B-1A4F-29E8-64501FD62E19}"/>
              </a:ext>
            </a:extLst>
          </p:cNvPr>
          <p:cNvSpPr/>
          <p:nvPr/>
        </p:nvSpPr>
        <p:spPr>
          <a:xfrm>
            <a:off x="1167664" y="4653675"/>
            <a:ext cx="4680000" cy="1080000"/>
          </a:xfrm>
          <a:prstGeom prst="rect">
            <a:avLst/>
          </a:prstGeom>
          <a:solidFill>
            <a:srgbClr val="0099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 强大的</a:t>
            </a:r>
            <a:r>
              <a:rPr lang="zh-CN" altLang="en-US" sz="2400" b="1" kern="0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分析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计量系统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AED04DEE-44EC-DABD-D279-D3BF940F85AE}"/>
              </a:ext>
            </a:extLst>
          </p:cNvPr>
          <p:cNvSpPr/>
          <p:nvPr/>
        </p:nvSpPr>
        <p:spPr>
          <a:xfrm>
            <a:off x="5855970" y="1768475"/>
            <a:ext cx="5290185" cy="1080135"/>
          </a:xfrm>
          <a:prstGeom prst="rect">
            <a:avLst/>
          </a:prstGeom>
          <a:noFill/>
          <a:ln w="12700" cap="flat" cmpd="sng" algn="ctr">
            <a:solidFill>
              <a:srgbClr val="0099FF"/>
            </a:solidFill>
            <a:prstDash val="solid"/>
            <a:miter lim="800000"/>
          </a:ln>
          <a:effectLst/>
        </p:spPr>
        <p:txBody>
          <a:bodyPr rtlCol="0" anchor="ctr" anchorCtr="1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7DFB2B4-8C8C-D238-EE55-207AE34D9C6E}"/>
              </a:ext>
            </a:extLst>
          </p:cNvPr>
          <p:cNvSpPr/>
          <p:nvPr/>
        </p:nvSpPr>
        <p:spPr>
          <a:xfrm>
            <a:off x="5871845" y="3218815"/>
            <a:ext cx="5274310" cy="1080135"/>
          </a:xfrm>
          <a:prstGeom prst="rect">
            <a:avLst/>
          </a:prstGeom>
          <a:noFill/>
          <a:ln w="12700" cap="flat" cmpd="sng" algn="ctr">
            <a:solidFill>
              <a:srgbClr val="0099FF"/>
            </a:solidFill>
            <a:prstDash val="solid"/>
            <a:miter lim="800000"/>
          </a:ln>
          <a:effectLst/>
        </p:spPr>
        <p:txBody>
          <a:bodyPr rtlCol="0" anchor="ctr" anchorCtr="1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4BDF259E-359B-C235-9D72-5CA3795D0F82}"/>
              </a:ext>
            </a:extLst>
          </p:cNvPr>
          <p:cNvSpPr/>
          <p:nvPr/>
        </p:nvSpPr>
        <p:spPr>
          <a:xfrm>
            <a:off x="5855970" y="4653915"/>
            <a:ext cx="5290185" cy="1080135"/>
          </a:xfrm>
          <a:prstGeom prst="rect">
            <a:avLst/>
          </a:prstGeom>
          <a:noFill/>
          <a:ln w="12700" cap="flat" cmpd="sng" algn="ctr">
            <a:solidFill>
              <a:srgbClr val="0099FF"/>
            </a:solidFill>
            <a:prstDash val="solid"/>
            <a:miter lim="800000"/>
          </a:ln>
          <a:effectLst/>
        </p:spPr>
        <p:txBody>
          <a:bodyPr rtlCol="0" anchor="ctr" anchorCtr="1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9" name="图形 5" descr="研究">
            <a:extLst>
              <a:ext uri="{FF2B5EF4-FFF2-40B4-BE49-F238E27FC236}">
                <a16:creationId xmlns:a16="http://schemas.microsoft.com/office/drawing/2014/main" id="{D1111014-44AA-1B1C-BD5F-1EA9ACBE03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14018" y="1922031"/>
            <a:ext cx="828000" cy="828000"/>
          </a:xfrm>
          <a:prstGeom prst="rect">
            <a:avLst/>
          </a:prstGeom>
        </p:spPr>
      </p:pic>
      <p:pic>
        <p:nvPicPr>
          <p:cNvPr id="30" name="图形 10" descr="饼图">
            <a:extLst>
              <a:ext uri="{FF2B5EF4-FFF2-40B4-BE49-F238E27FC236}">
                <a16:creationId xmlns:a16="http://schemas.microsoft.com/office/drawing/2014/main" id="{4B151930-E681-2EF8-3242-F50860DEBC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76128" y="3366497"/>
            <a:ext cx="828000" cy="828000"/>
          </a:xfrm>
          <a:prstGeom prst="rect">
            <a:avLst/>
          </a:prstGeom>
        </p:spPr>
      </p:pic>
      <p:pic>
        <p:nvPicPr>
          <p:cNvPr id="31" name="图形 23" descr="同步云">
            <a:extLst>
              <a:ext uri="{FF2B5EF4-FFF2-40B4-BE49-F238E27FC236}">
                <a16:creationId xmlns:a16="http://schemas.microsoft.com/office/drawing/2014/main" id="{A39CA420-DF4D-AF35-41BE-FFC5994E1A6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62841" y="4783086"/>
            <a:ext cx="828000" cy="828000"/>
          </a:xfrm>
          <a:prstGeom prst="rect">
            <a:avLst/>
          </a:prstGeom>
        </p:spPr>
      </p:pic>
      <p:sp>
        <p:nvSpPr>
          <p:cNvPr id="32" name="TextBox 33">
            <a:extLst>
              <a:ext uri="{FF2B5EF4-FFF2-40B4-BE49-F238E27FC236}">
                <a16:creationId xmlns:a16="http://schemas.microsoft.com/office/drawing/2014/main" id="{CD8234A2-4DE8-1E87-4E34-78F220C69608}"/>
              </a:ext>
            </a:extLst>
          </p:cNvPr>
          <p:cNvSpPr txBox="1"/>
          <p:nvPr/>
        </p:nvSpPr>
        <p:spPr>
          <a:xfrm>
            <a:off x="6113145" y="1899920"/>
            <a:ext cx="5180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2400" dirty="0">
                <a:solidFill>
                  <a:srgbClr val="EF7B5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Ai</a:t>
            </a:r>
            <a:r>
              <a:rPr lang="zh-CN" altLang="en-US" sz="2400" dirty="0">
                <a:solidFill>
                  <a:srgbClr val="EF7B5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检索、</a:t>
            </a:r>
            <a:r>
              <a:rPr lang="zh-CN" altLang="zh-CN" sz="2400" dirty="0">
                <a:solidFill>
                  <a:srgbClr val="EF7B5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库</a:t>
            </a:r>
            <a:r>
              <a:rPr lang="zh-CN" altLang="en-US" sz="2400" dirty="0">
                <a:solidFill>
                  <a:srgbClr val="EF7B5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内、高级多</a:t>
            </a:r>
            <a:r>
              <a:rPr lang="zh-CN" altLang="zh-CN" sz="2400" dirty="0">
                <a:solidFill>
                  <a:srgbClr val="EF7B5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种检索</a:t>
            </a:r>
            <a:r>
              <a:rPr lang="zh-CN" altLang="en-US" sz="2400" dirty="0">
                <a:solidFill>
                  <a:srgbClr val="EF7B5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方式</a:t>
            </a:r>
            <a:endParaRPr lang="en-US" altLang="zh-CN" sz="2400" dirty="0">
              <a:solidFill>
                <a:srgbClr val="EF7B5C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zh-CN" altLang="en-US" sz="2400" dirty="0">
                <a:solidFill>
                  <a:srgbClr val="EF7B5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多维数据集便捷选择</a:t>
            </a:r>
            <a:endParaRPr lang="zh-CN" altLang="en-US" sz="2400" dirty="0">
              <a:solidFill>
                <a:srgbClr val="EF7B5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TextBox 34">
            <a:extLst>
              <a:ext uri="{FF2B5EF4-FFF2-40B4-BE49-F238E27FC236}">
                <a16:creationId xmlns:a16="http://schemas.microsoft.com/office/drawing/2014/main" id="{F78C9054-3901-94F5-A750-240CE24DB117}"/>
              </a:ext>
            </a:extLst>
          </p:cNvPr>
          <p:cNvSpPr txBox="1"/>
          <p:nvPr/>
        </p:nvSpPr>
        <p:spPr>
          <a:xfrm>
            <a:off x="6097582" y="3350390"/>
            <a:ext cx="43039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EF7B5C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EF7B5C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种表格展现形式</a:t>
            </a: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EF7B5C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EF7B5C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11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EF7B5C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种常见可视化图表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EF7B5C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EF7B5C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数字地图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rgbClr val="EF7B5C"/>
              </a:solidFill>
              <a:effectLst/>
              <a:uLnTx/>
              <a:uFillTx/>
            </a:endParaRPr>
          </a:p>
        </p:txBody>
      </p:sp>
      <p:sp>
        <p:nvSpPr>
          <p:cNvPr id="34" name="TextBox 35">
            <a:extLst>
              <a:ext uri="{FF2B5EF4-FFF2-40B4-BE49-F238E27FC236}">
                <a16:creationId xmlns:a16="http://schemas.microsoft.com/office/drawing/2014/main" id="{539754A9-2CE8-058F-0383-0853C1339844}"/>
              </a:ext>
            </a:extLst>
          </p:cNvPr>
          <p:cNvSpPr txBox="1"/>
          <p:nvPr/>
        </p:nvSpPr>
        <p:spPr>
          <a:xfrm>
            <a:off x="6081828" y="4769288"/>
            <a:ext cx="3862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kern="0" dirty="0">
                <a:solidFill>
                  <a:srgbClr val="EF7B5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Stata</a:t>
            </a:r>
            <a:r>
              <a:rPr lang="zh-CN" altLang="en-US" sz="2400" kern="0" dirty="0">
                <a:solidFill>
                  <a:srgbClr val="EF7B5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400" kern="0" dirty="0" err="1">
                <a:solidFill>
                  <a:srgbClr val="EF7B5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DeepSeek</a:t>
            </a:r>
            <a:r>
              <a:rPr lang="zh-CN" altLang="en-US" sz="2400" kern="0" dirty="0">
                <a:solidFill>
                  <a:srgbClr val="EF7B5C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分析工具</a:t>
            </a: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srgbClr val="EF7B5C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EF7B5C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15</a:t>
            </a:r>
            <a:r>
              <a:rPr kumimoji="0" lang="zh-CN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EF7B5C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种专业的经济计量模型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rgbClr val="EF7B5C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rgbClr val="EF7B5C"/>
              </a:solidFill>
              <a:effectLst/>
              <a:uLnTx/>
              <a:uFillTx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512B9E8-47FF-2B16-3C2D-16B4C8014441}"/>
              </a:ext>
            </a:extLst>
          </p:cNvPr>
          <p:cNvSpPr txBox="1"/>
          <p:nvPr/>
        </p:nvSpPr>
        <p:spPr>
          <a:xfrm>
            <a:off x="340658" y="184343"/>
            <a:ext cx="296379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产品特点</a:t>
            </a:r>
            <a:endParaRPr kumimoji="1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icrosoft YaHei Regular" panose="020B0703020204020201" charset="-122"/>
              <a:ea typeface="Microsoft YaHei Regular" panose="020B0703020204020201" charset="-122"/>
              <a:cs typeface="+mn-ea"/>
              <a:sym typeface="Source Han Serif SC" panose="02020400000000000000" pitchFamily="18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0E1BD5C8-DB0A-A17A-0BEA-98F78F59F526}"/>
              </a:ext>
            </a:extLst>
          </p:cNvPr>
          <p:cNvCxnSpPr>
            <a:cxnSpLocks/>
          </p:cNvCxnSpPr>
          <p:nvPr/>
        </p:nvCxnSpPr>
        <p:spPr>
          <a:xfrm>
            <a:off x="449368" y="720795"/>
            <a:ext cx="1188000" cy="0"/>
          </a:xfrm>
          <a:prstGeom prst="line">
            <a:avLst/>
          </a:prstGeom>
          <a:ln w="38100">
            <a:solidFill>
              <a:srgbClr val="397E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>
            <a:extLst>
              <a:ext uri="{FF2B5EF4-FFF2-40B4-BE49-F238E27FC236}">
                <a16:creationId xmlns:a16="http://schemas.microsoft.com/office/drawing/2014/main" id="{8EE5ACA4-C256-8730-90FA-4018F673CFBF}"/>
              </a:ext>
            </a:extLst>
          </p:cNvPr>
          <p:cNvGrpSpPr/>
          <p:nvPr/>
        </p:nvGrpSpPr>
        <p:grpSpPr>
          <a:xfrm>
            <a:off x="8953500" y="139700"/>
            <a:ext cx="2821940" cy="506730"/>
            <a:chOff x="13944" y="338"/>
            <a:chExt cx="4444" cy="798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F39A74F5-9DD0-CDB1-42E7-4DC0F5E9077E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4" y="338"/>
              <a:ext cx="2320" cy="798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00C9ADE-CE81-23C4-D5E6-EEAD36FF56CB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4" y="387"/>
              <a:ext cx="2125" cy="6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15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60E56-7024-0196-2D79-95536EBF4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5CF6609D-1C82-C09A-1ED6-C75133A6F7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9198" y="258553"/>
            <a:ext cx="11875581" cy="6589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86F2536B-EB26-F2C0-F2A0-72D984DF7CD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790964" y="199804"/>
            <a:ext cx="4155988" cy="536150"/>
          </a:xfrm>
          <a:prstGeom prst="rect">
            <a:avLst/>
          </a:prstGeom>
          <a:noFill/>
          <a:ln w="38100" cap="flat" cmpd="sng" algn="ctr">
            <a:solidFill>
              <a:srgbClr val="EC5A3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/>
              <a:cs typeface="+mn-cs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AF1319D-757B-F1D3-ED8F-21F57E2DC19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213519" y="253340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>
                <a:solidFill>
                  <a:srgbClr val="EC5A32"/>
                </a:solidFill>
                <a:latin typeface="微软雅黑" panose="020B0503020204020204" pitchFamily="34" charset="-122"/>
              </a:rPr>
              <a:t>模块展示区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8C6C33E-0852-41E1-10D9-456C2B8BF3E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4423" y="1109892"/>
            <a:ext cx="1616986" cy="2190417"/>
          </a:xfrm>
          <a:prstGeom prst="rect">
            <a:avLst/>
          </a:prstGeom>
          <a:noFill/>
          <a:ln w="38100" cap="flat" cmpd="sng" algn="ctr">
            <a:solidFill>
              <a:srgbClr val="EC5A3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/>
              <a:cs typeface="+mn-cs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8D458B1-ECBF-DDE6-1CFA-9DC99CC1F22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06401" y="3537488"/>
            <a:ext cx="1452880" cy="398780"/>
          </a:xfrm>
          <a:prstGeom prst="rect">
            <a:avLst/>
          </a:prstGeom>
          <a:solidFill>
            <a:sysClr val="window" lastClr="FFFFFF">
              <a:alpha val="57000"/>
            </a:sysClr>
          </a:solidFill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1" sz="2000">
                <a:solidFill>
                  <a:srgbClr val="EC5A3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C5A3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维度选择区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C103552-C086-65BA-B980-9AD6D1C1750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029080" y="3538222"/>
            <a:ext cx="1467068" cy="400110"/>
          </a:xfrm>
          <a:prstGeom prst="rect">
            <a:avLst/>
          </a:prstGeom>
          <a:solidFill>
            <a:sysClr val="window" lastClr="FFFFFF">
              <a:alpha val="57000"/>
            </a:sysClr>
          </a:solidFill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1" sz="2000">
                <a:solidFill>
                  <a:srgbClr val="EC5A3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C5A3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数据显示区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17EFE4A-8E78-46DC-F85D-37F41E1BC2E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H="1" flipV="1">
            <a:off x="2043209" y="1109892"/>
            <a:ext cx="9610660" cy="5171090"/>
          </a:xfrm>
          <a:prstGeom prst="rect">
            <a:avLst/>
          </a:prstGeom>
          <a:noFill/>
          <a:ln w="38100" cap="flat" cmpd="sng" algn="ctr">
            <a:solidFill>
              <a:srgbClr val="EC5A3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674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/>
          <p:cNvPicPr>
            <a:picLocks noChangeAspect="1"/>
          </p:cNvPicPr>
          <p:nvPr/>
        </p:nvPicPr>
        <p:blipFill rotWithShape="1">
          <a:blip r:embed="rId14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0" y="9525"/>
            <a:ext cx="12192000" cy="6858000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 rot="5400000">
            <a:off x="5731667" y="-5731667"/>
            <a:ext cx="728665" cy="12192000"/>
          </a:xfrm>
          <a:prstGeom prst="rect">
            <a:avLst/>
          </a:prstGeom>
          <a:solidFill>
            <a:srgbClr val="357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21" name="文本框 2"/>
          <p:cNvSpPr txBox="1"/>
          <p:nvPr>
            <p:custDataLst>
              <p:tags r:id="rId1"/>
            </p:custDataLst>
          </p:nvPr>
        </p:nvSpPr>
        <p:spPr>
          <a:xfrm>
            <a:off x="5058029" y="1437533"/>
            <a:ext cx="2012569" cy="8925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200" i="0" u="none" strike="noStrike" kern="1200" cap="none" spc="0" normalizeH="0" baseline="0" noProof="0" dirty="0">
                <a:ln w="12700"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rPr>
              <a:t>目录</a:t>
            </a:r>
            <a:endParaRPr kumimoji="0" lang="en-US" sz="5200" i="0" u="none" strike="noStrike" kern="1200" cap="none" spc="0" normalizeH="0" baseline="0" noProof="0" dirty="0">
              <a:ln w="12700"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2" name="文本框 32"/>
          <p:cNvSpPr txBox="1"/>
          <p:nvPr/>
        </p:nvSpPr>
        <p:spPr>
          <a:xfrm>
            <a:off x="3579626" y="2369000"/>
            <a:ext cx="4969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CONTENTS</a:t>
            </a: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1713645" y="3446780"/>
            <a:ext cx="8809355" cy="2139315"/>
            <a:chOff x="568" y="5428"/>
            <a:chExt cx="13873" cy="3369"/>
          </a:xfrm>
        </p:grpSpPr>
        <p:sp>
          <p:nvSpPr>
            <p:cNvPr id="24" name="圆角矩形 23"/>
            <p:cNvSpPr/>
            <p:nvPr>
              <p:custDataLst>
                <p:tags r:id="rId3"/>
              </p:custDataLst>
            </p:nvPr>
          </p:nvSpPr>
          <p:spPr>
            <a:xfrm>
              <a:off x="10480" y="5432"/>
              <a:ext cx="3961" cy="3362"/>
            </a:xfrm>
            <a:prstGeom prst="roundRect">
              <a:avLst>
                <a:gd name="adj" fmla="val 9431"/>
              </a:avLst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D5F3B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30" name="圆角矩形 29"/>
            <p:cNvSpPr/>
            <p:nvPr>
              <p:custDataLst>
                <p:tags r:id="rId4"/>
              </p:custDataLst>
            </p:nvPr>
          </p:nvSpPr>
          <p:spPr>
            <a:xfrm>
              <a:off x="568" y="5435"/>
              <a:ext cx="3961" cy="3362"/>
            </a:xfrm>
            <a:prstGeom prst="roundRect">
              <a:avLst>
                <a:gd name="adj" fmla="val 9431"/>
              </a:avLst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D5F3B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31" name="圆角矩形 30"/>
            <p:cNvSpPr/>
            <p:nvPr>
              <p:custDataLst>
                <p:tags r:id="rId5"/>
              </p:custDataLst>
            </p:nvPr>
          </p:nvSpPr>
          <p:spPr>
            <a:xfrm>
              <a:off x="5539" y="5428"/>
              <a:ext cx="3961" cy="3362"/>
            </a:xfrm>
            <a:prstGeom prst="roundRect">
              <a:avLst>
                <a:gd name="adj" fmla="val 9431"/>
              </a:avLst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D5F3B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32" name="文本框 2"/>
            <p:cNvSpPr txBox="1"/>
            <p:nvPr>
              <p:custDataLst>
                <p:tags r:id="rId6"/>
              </p:custDataLst>
            </p:nvPr>
          </p:nvSpPr>
          <p:spPr>
            <a:xfrm>
              <a:off x="985" y="6089"/>
              <a:ext cx="1637" cy="582"/>
            </a:xfrm>
            <a:prstGeom prst="rect">
              <a:avLst/>
            </a:prstGeom>
            <a:solidFill>
              <a:srgbClr val="357BF8"/>
            </a:solidFill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54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CDA23D"/>
                      </a:gs>
                      <a:gs pos="55000">
                        <a:srgbClr val="E1B64A"/>
                      </a:gs>
                      <a:gs pos="100000">
                        <a:srgbClr val="F7E880">
                          <a:lumMod val="99000"/>
                        </a:srgbClr>
                      </a:gs>
                    </a:gsLst>
                    <a:lin ang="2700000" scaled="1"/>
                  </a:gra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+mn-ea"/>
                  <a:sym typeface="+mn-lt"/>
                </a:rPr>
                <a:t>P</a:t>
              </a:r>
              <a:r>
                <a:rPr lang="en-US" altLang="zh-CN" sz="1800" b="0" dirty="0">
                  <a:solidFill>
                    <a:prstClr val="white"/>
                  </a:solidFill>
                  <a:cs typeface="+mn-ea"/>
                  <a:sym typeface="+mn-lt"/>
                </a:rPr>
                <a:t>art</a:t>
              </a: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+mn-ea"/>
                  <a:sym typeface="+mn-lt"/>
                </a:rPr>
                <a:t>. 01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3" name="文本框 2"/>
            <p:cNvSpPr txBox="1"/>
            <p:nvPr>
              <p:custDataLst>
                <p:tags r:id="rId7"/>
              </p:custDataLst>
            </p:nvPr>
          </p:nvSpPr>
          <p:spPr>
            <a:xfrm>
              <a:off x="5952" y="6012"/>
              <a:ext cx="1637" cy="582"/>
            </a:xfrm>
            <a:prstGeom prst="rect">
              <a:avLst/>
            </a:prstGeom>
            <a:solidFill>
              <a:srgbClr val="357BF8"/>
            </a:solidFill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54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CDA23D"/>
                      </a:gs>
                      <a:gs pos="55000">
                        <a:srgbClr val="E1B64A"/>
                      </a:gs>
                      <a:gs pos="100000">
                        <a:srgbClr val="F7E880">
                          <a:lumMod val="99000"/>
                        </a:srgbClr>
                      </a:gs>
                    </a:gsLst>
                    <a:lin ang="2700000" scaled="1"/>
                  </a:gra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+mn-ea"/>
                  <a:sym typeface="+mn-lt"/>
                </a:rPr>
                <a:t>Part. 02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4" name="文本框 2"/>
            <p:cNvSpPr txBox="1"/>
            <p:nvPr>
              <p:custDataLst>
                <p:tags r:id="rId8"/>
              </p:custDataLst>
            </p:nvPr>
          </p:nvSpPr>
          <p:spPr>
            <a:xfrm>
              <a:off x="10809" y="6086"/>
              <a:ext cx="1637" cy="582"/>
            </a:xfrm>
            <a:prstGeom prst="rect">
              <a:avLst/>
            </a:prstGeom>
            <a:solidFill>
              <a:srgbClr val="357BF8"/>
            </a:solidFill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54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CDA23D"/>
                      </a:gs>
                      <a:gs pos="55000">
                        <a:srgbClr val="E1B64A"/>
                      </a:gs>
                      <a:gs pos="100000">
                        <a:srgbClr val="F7E880">
                          <a:lumMod val="99000"/>
                        </a:srgbClr>
                      </a:gs>
                    </a:gsLst>
                    <a:lin ang="2700000" scaled="1"/>
                  </a:gra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+mn-ea"/>
                  <a:sym typeface="+mn-lt"/>
                </a:rPr>
                <a:t>Part. 03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6" name="文本框 2"/>
            <p:cNvSpPr txBox="1"/>
            <p:nvPr>
              <p:custDataLst>
                <p:tags r:id="rId9"/>
              </p:custDataLst>
            </p:nvPr>
          </p:nvSpPr>
          <p:spPr>
            <a:xfrm>
              <a:off x="849" y="7001"/>
              <a:ext cx="3514" cy="6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54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CDA23D"/>
                      </a:gs>
                      <a:gs pos="55000">
                        <a:srgbClr val="E1B64A"/>
                      </a:gs>
                      <a:gs pos="100000">
                        <a:srgbClr val="F7E880">
                          <a:lumMod val="99000"/>
                        </a:srgbClr>
                      </a:gs>
                    </a:gsLst>
                    <a:lin ang="2700000" scaled="1"/>
                  </a:gra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  <a:cs typeface="+mn-ea"/>
                  <a:sym typeface="+mn-lt"/>
                </a:rPr>
                <a:t>数据的获取</a:t>
              </a:r>
            </a:p>
          </p:txBody>
        </p:sp>
        <p:sp>
          <p:nvSpPr>
            <p:cNvPr id="37" name="文本框 2"/>
            <p:cNvSpPr txBox="1"/>
            <p:nvPr>
              <p:custDataLst>
                <p:tags r:id="rId10"/>
              </p:custDataLst>
            </p:nvPr>
          </p:nvSpPr>
          <p:spPr>
            <a:xfrm>
              <a:off x="5783" y="6923"/>
              <a:ext cx="3570" cy="6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54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CDA23D"/>
                      </a:gs>
                      <a:gs pos="55000">
                        <a:srgbClr val="E1B64A"/>
                      </a:gs>
                      <a:gs pos="100000">
                        <a:srgbClr val="F7E880">
                          <a:lumMod val="99000"/>
                        </a:srgbClr>
                      </a:gs>
                    </a:gsLst>
                    <a:lin ang="2700000" scaled="1"/>
                  </a:gra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000" b="0" dirty="0">
                  <a:solidFill>
                    <a:prstClr val="black"/>
                  </a:solidFill>
                  <a:cs typeface="+mn-ea"/>
                  <a:sym typeface="+mn-lt"/>
                </a:rPr>
                <a:t>EPS</a:t>
              </a:r>
              <a:r>
                <a:rPr lang="zh-CN" altLang="en-US" sz="2000" b="0" dirty="0">
                  <a:solidFill>
                    <a:prstClr val="black"/>
                  </a:solidFill>
                  <a:cs typeface="+mn-ea"/>
                  <a:sym typeface="+mn-lt"/>
                </a:rPr>
                <a:t>数据平台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8" name="文本框 2"/>
            <p:cNvSpPr txBox="1"/>
            <p:nvPr>
              <p:custDataLst>
                <p:tags r:id="rId11"/>
              </p:custDataLst>
            </p:nvPr>
          </p:nvSpPr>
          <p:spPr>
            <a:xfrm>
              <a:off x="10694" y="6998"/>
              <a:ext cx="3579" cy="6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5400" b="1" i="0" u="none" strike="noStrike" cap="none" spc="0" normalizeH="0" baseline="0">
                  <a:ln>
                    <a:noFill/>
                  </a:ln>
                  <a:gradFill>
                    <a:gsLst>
                      <a:gs pos="0">
                        <a:srgbClr val="CDA23D"/>
                      </a:gs>
                      <a:gs pos="55000">
                        <a:srgbClr val="E1B64A"/>
                      </a:gs>
                      <a:gs pos="100000">
                        <a:srgbClr val="F7E880">
                          <a:lumMod val="99000"/>
                        </a:srgbClr>
                      </a:gs>
                    </a:gsLst>
                    <a:lin ang="2700000" scaled="1"/>
                  </a:gradFill>
                  <a:effectLst/>
                  <a:uLnTx/>
                  <a:uFillTx/>
                  <a:latin typeface="Arial" panose="020B0604020202020204"/>
                  <a:ea typeface="微软雅黑" panose="020B0503020204020204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000" b="0" dirty="0">
                  <a:solidFill>
                    <a:prstClr val="black"/>
                  </a:solidFill>
                  <a:cs typeface="+mn-ea"/>
                  <a:sym typeface="+mn-lt"/>
                </a:rPr>
                <a:t>数据的应用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53" name="TextBox 4"/>
          <p:cNvSpPr txBox="1"/>
          <p:nvPr/>
        </p:nvSpPr>
        <p:spPr>
          <a:xfrm>
            <a:off x="0" y="0"/>
            <a:ext cx="4536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模板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alpha val="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http://www.1ppt.com/hangye/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737" y="88287"/>
            <a:ext cx="11943979" cy="6759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FB7A8E45-3747-C425-280F-0E3D68B5450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942313" y="1063584"/>
            <a:ext cx="7725101" cy="601255"/>
          </a:xfrm>
          <a:prstGeom prst="rect">
            <a:avLst/>
          </a:prstGeom>
          <a:noFill/>
          <a:ln w="38100">
            <a:solidFill>
              <a:srgbClr val="EC5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0C87FAE-13F1-31D5-BD62-A397B86313E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92941" y="1118809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dirty="0">
                <a:solidFill>
                  <a:srgbClr val="EC5A3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工具栏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8FF3727-4761-C51F-ADDD-C8C4FBE4C15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6666"/>
          <a:stretch/>
        </p:blipFill>
        <p:spPr>
          <a:xfrm>
            <a:off x="6573255" y="1676687"/>
            <a:ext cx="5200339" cy="65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7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55454" y="1062695"/>
            <a:ext cx="10422012" cy="4106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>
            <a:alphaModFix amt="87000"/>
          </a:blip>
          <a:stretch>
            <a:fillRect/>
          </a:stretch>
        </p:blipFill>
        <p:spPr>
          <a:xfrm>
            <a:off x="755453" y="1712017"/>
            <a:ext cx="10422012" cy="3304869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2200764" y="2188800"/>
            <a:ext cx="2085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rgbClr val="EC5A3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kumimoji="1" lang="zh-CN" altLang="en-US" sz="2400" dirty="0">
                <a:solidFill>
                  <a:srgbClr val="EC5A3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种常用图表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81789" y="2899796"/>
            <a:ext cx="5163593" cy="3045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760711" y="2936794"/>
            <a:ext cx="5205749" cy="2971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图片 23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9"/>
          <a:srcRect l="2682" r="8344"/>
          <a:stretch>
            <a:fillRect/>
          </a:stretch>
        </p:blipFill>
        <p:spPr>
          <a:xfrm>
            <a:off x="781790" y="2936794"/>
            <a:ext cx="5163591" cy="2971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20"/>
          <a:srcRect l="1394" t="13460" r="1874"/>
          <a:stretch>
            <a:fillRect/>
          </a:stretch>
        </p:blipFill>
        <p:spPr>
          <a:xfrm>
            <a:off x="818462" y="2936794"/>
            <a:ext cx="5090247" cy="2971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图片 2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818462" y="2867243"/>
            <a:ext cx="5090247" cy="3110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图片 2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653865" y="2941011"/>
            <a:ext cx="5028468" cy="2963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图片 2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3"/>
          <a:srcRect r="3251"/>
          <a:stretch/>
        </p:blipFill>
        <p:spPr>
          <a:xfrm>
            <a:off x="5909157" y="2857600"/>
            <a:ext cx="5378960" cy="3130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文本框 28"/>
          <p:cNvSpPr txBox="1"/>
          <p:nvPr>
            <p:custDataLst>
              <p:tags r:id="rId11"/>
            </p:custDataLst>
          </p:nvPr>
        </p:nvSpPr>
        <p:spPr>
          <a:xfrm>
            <a:off x="7915033" y="2180434"/>
            <a:ext cx="1415772" cy="461665"/>
          </a:xfrm>
          <a:prstGeom prst="rect">
            <a:avLst/>
          </a:prstGeom>
          <a:solidFill>
            <a:schemeClr val="bg1">
              <a:alpha val="79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zh-CN" altLang="en-US" sz="2400" dirty="0">
                <a:solidFill>
                  <a:srgbClr val="EC5A3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数字地图</a:t>
            </a:r>
            <a:endParaRPr kumimoji="1" lang="en-US" altLang="zh-CN" sz="2400" dirty="0">
              <a:solidFill>
                <a:srgbClr val="EC5A3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矩形 29"/>
          <p:cNvSpPr/>
          <p:nvPr>
            <p:custDataLst>
              <p:tags r:id="rId12"/>
            </p:custDataLst>
          </p:nvPr>
        </p:nvSpPr>
        <p:spPr>
          <a:xfrm>
            <a:off x="755453" y="1054922"/>
            <a:ext cx="7905717" cy="622301"/>
          </a:xfrm>
          <a:prstGeom prst="rect">
            <a:avLst/>
          </a:prstGeom>
          <a:noFill/>
          <a:ln w="38100">
            <a:solidFill>
              <a:srgbClr val="EC5A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9" grpId="0" bldLvl="0" animBg="1"/>
      <p:bldP spid="30" grpId="0" bldLvl="0" animBg="1"/>
      <p:bldP spid="30" grpId="1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/>
          <p:cNvGrpSpPr/>
          <p:nvPr/>
        </p:nvGrpSpPr>
        <p:grpSpPr>
          <a:xfrm>
            <a:off x="9154838" y="3177207"/>
            <a:ext cx="2451100" cy="2552065"/>
            <a:chOff x="879" y="3585"/>
            <a:chExt cx="3860" cy="4019"/>
          </a:xfrm>
        </p:grpSpPr>
        <p:sp>
          <p:nvSpPr>
            <p:cNvPr id="31" name="矩形 30"/>
            <p:cNvSpPr/>
            <p:nvPr>
              <p:custDataLst>
                <p:tags r:id="rId23"/>
              </p:custDataLst>
            </p:nvPr>
          </p:nvSpPr>
          <p:spPr>
            <a:xfrm>
              <a:off x="879" y="3585"/>
              <a:ext cx="3860" cy="39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28600" dist="38100" dir="5400000" algn="t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32" name="椭圆 31"/>
            <p:cNvSpPr/>
            <p:nvPr>
              <p:custDataLst>
                <p:tags r:id="rId24"/>
              </p:custDataLst>
            </p:nvPr>
          </p:nvSpPr>
          <p:spPr>
            <a:xfrm>
              <a:off x="1866" y="4242"/>
              <a:ext cx="1887" cy="1887"/>
            </a:xfrm>
            <a:prstGeom prst="ellipse">
              <a:avLst/>
            </a:prstGeom>
            <a:solidFill>
              <a:srgbClr val="EF7B5C"/>
            </a:solidFill>
            <a:ln w="635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sp>
          <p:nvSpPr>
            <p:cNvPr id="33" name="椭圆 32"/>
            <p:cNvSpPr/>
            <p:nvPr>
              <p:custDataLst>
                <p:tags r:id="rId25"/>
              </p:custDataLst>
            </p:nvPr>
          </p:nvSpPr>
          <p:spPr>
            <a:xfrm>
              <a:off x="1754" y="4130"/>
              <a:ext cx="2111" cy="2111"/>
            </a:xfrm>
            <a:prstGeom prst="ellipse">
              <a:avLst/>
            </a:prstGeom>
            <a:noFill/>
            <a:ln w="6350">
              <a:gradFill>
                <a:gsLst>
                  <a:gs pos="44200">
                    <a:srgbClr val="EB5A33"/>
                  </a:gs>
                  <a:gs pos="0">
                    <a:srgbClr val="EB5A33"/>
                  </a:gs>
                  <a:gs pos="100000">
                    <a:srgbClr val="0070C0">
                      <a:alpha val="0"/>
                    </a:srgbClr>
                  </a:gs>
                </a:gsLst>
                <a:lin ang="5400000" scaled="1"/>
              </a:gra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pic>
          <p:nvPicPr>
            <p:cNvPr id="34" name="图形 96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2308" y="4703"/>
              <a:ext cx="1003" cy="1003"/>
            </a:xfrm>
            <a:prstGeom prst="rect">
              <a:avLst/>
            </a:prstGeom>
          </p:spPr>
        </p:pic>
        <p:sp>
          <p:nvSpPr>
            <p:cNvPr id="35" name="矩形 34"/>
            <p:cNvSpPr/>
            <p:nvPr>
              <p:custDataLst>
                <p:tags r:id="rId27"/>
              </p:custDataLst>
            </p:nvPr>
          </p:nvSpPr>
          <p:spPr>
            <a:xfrm>
              <a:off x="879" y="7532"/>
              <a:ext cx="3860" cy="72"/>
            </a:xfrm>
            <a:prstGeom prst="rect">
              <a:avLst/>
            </a:prstGeom>
            <a:solidFill>
              <a:srgbClr val="EB5A33"/>
            </a:solidFill>
            <a:ln>
              <a:solidFill>
                <a:srgbClr val="FFC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586063" y="3177207"/>
            <a:ext cx="2451100" cy="2572385"/>
            <a:chOff x="5279" y="3585"/>
            <a:chExt cx="3860" cy="4051"/>
          </a:xfrm>
        </p:grpSpPr>
        <p:sp>
          <p:nvSpPr>
            <p:cNvPr id="49" name="矩形 48"/>
            <p:cNvSpPr/>
            <p:nvPr>
              <p:custDataLst>
                <p:tags r:id="rId17"/>
              </p:custDataLst>
            </p:nvPr>
          </p:nvSpPr>
          <p:spPr>
            <a:xfrm>
              <a:off x="5279" y="3585"/>
              <a:ext cx="3860" cy="39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28600" dist="38100" dir="5400000" algn="t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50" name="椭圆 49"/>
            <p:cNvSpPr/>
            <p:nvPr>
              <p:custDataLst>
                <p:tags r:id="rId18"/>
              </p:custDataLst>
            </p:nvPr>
          </p:nvSpPr>
          <p:spPr>
            <a:xfrm>
              <a:off x="6266" y="4242"/>
              <a:ext cx="1887" cy="1887"/>
            </a:xfrm>
            <a:prstGeom prst="ellipse">
              <a:avLst/>
            </a:prstGeom>
            <a:solidFill>
              <a:srgbClr val="5B9BD5"/>
            </a:solidFill>
            <a:ln w="635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sp>
          <p:nvSpPr>
            <p:cNvPr id="51" name="椭圆 50"/>
            <p:cNvSpPr/>
            <p:nvPr>
              <p:custDataLst>
                <p:tags r:id="rId19"/>
              </p:custDataLst>
            </p:nvPr>
          </p:nvSpPr>
          <p:spPr>
            <a:xfrm>
              <a:off x="6154" y="4130"/>
              <a:ext cx="2111" cy="2111"/>
            </a:xfrm>
            <a:prstGeom prst="ellipse">
              <a:avLst/>
            </a:prstGeom>
            <a:noFill/>
            <a:ln w="6350">
              <a:gradFill>
                <a:gsLst>
                  <a:gs pos="44200">
                    <a:srgbClr val="0070C0">
                      <a:alpha val="82000"/>
                    </a:srgbClr>
                  </a:gs>
                  <a:gs pos="0">
                    <a:srgbClr val="0070C0"/>
                  </a:gs>
                  <a:gs pos="100000">
                    <a:srgbClr val="0070C0">
                      <a:alpha val="0"/>
                    </a:srgbClr>
                  </a:gs>
                </a:gsLst>
                <a:lin ang="5400000" scaled="1"/>
              </a:gra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pic>
          <p:nvPicPr>
            <p:cNvPr id="52" name="图形 94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6689" y="4671"/>
              <a:ext cx="1039" cy="1039"/>
            </a:xfrm>
            <a:prstGeom prst="rect">
              <a:avLst/>
            </a:prstGeom>
          </p:spPr>
        </p:pic>
        <p:sp>
          <p:nvSpPr>
            <p:cNvPr id="53" name="矩形 52"/>
            <p:cNvSpPr/>
            <p:nvPr>
              <p:custDataLst>
                <p:tags r:id="rId21"/>
              </p:custDataLst>
            </p:nvPr>
          </p:nvSpPr>
          <p:spPr>
            <a:xfrm>
              <a:off x="5279" y="7564"/>
              <a:ext cx="3860" cy="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55" name="文本框 54"/>
            <p:cNvSpPr txBox="1"/>
            <p:nvPr>
              <p:custDataLst>
                <p:tags r:id="rId22"/>
              </p:custDataLst>
            </p:nvPr>
          </p:nvSpPr>
          <p:spPr>
            <a:xfrm>
              <a:off x="5447" y="6544"/>
              <a:ext cx="3578" cy="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跨库收集</a:t>
              </a:r>
              <a:endPara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 Regular" panose="020B0703020204020201" charset="-122"/>
                <a:ea typeface="Microsoft YaHei Regular" panose="020B0703020204020201" charset="-122"/>
                <a:sym typeface="+mn-ea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3442321" y="3177207"/>
            <a:ext cx="2451100" cy="2572385"/>
            <a:chOff x="9684" y="3585"/>
            <a:chExt cx="3860" cy="4051"/>
          </a:xfrm>
        </p:grpSpPr>
        <p:sp>
          <p:nvSpPr>
            <p:cNvPr id="60" name="矩形 59"/>
            <p:cNvSpPr/>
            <p:nvPr>
              <p:custDataLst>
                <p:tags r:id="rId12"/>
              </p:custDataLst>
            </p:nvPr>
          </p:nvSpPr>
          <p:spPr>
            <a:xfrm>
              <a:off x="9684" y="3585"/>
              <a:ext cx="3860" cy="39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28600" dist="38100" dir="5400000" algn="t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63" name="椭圆 62"/>
            <p:cNvSpPr/>
            <p:nvPr>
              <p:custDataLst>
                <p:tags r:id="rId13"/>
              </p:custDataLst>
            </p:nvPr>
          </p:nvSpPr>
          <p:spPr>
            <a:xfrm>
              <a:off x="10670" y="4242"/>
              <a:ext cx="1887" cy="1887"/>
            </a:xfrm>
            <a:prstGeom prst="ellipse">
              <a:avLst/>
            </a:prstGeom>
            <a:solidFill>
              <a:srgbClr val="EF7B5C"/>
            </a:solidFill>
            <a:ln w="635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sp>
          <p:nvSpPr>
            <p:cNvPr id="65" name="椭圆 64"/>
            <p:cNvSpPr/>
            <p:nvPr>
              <p:custDataLst>
                <p:tags r:id="rId14"/>
              </p:custDataLst>
            </p:nvPr>
          </p:nvSpPr>
          <p:spPr>
            <a:xfrm>
              <a:off x="10559" y="4130"/>
              <a:ext cx="2111" cy="2111"/>
            </a:xfrm>
            <a:prstGeom prst="ellipse">
              <a:avLst/>
            </a:prstGeom>
            <a:noFill/>
            <a:ln w="6350">
              <a:gradFill>
                <a:gsLst>
                  <a:gs pos="44200">
                    <a:srgbClr val="EB5A33"/>
                  </a:gs>
                  <a:gs pos="0">
                    <a:srgbClr val="EB5A33"/>
                  </a:gs>
                  <a:gs pos="100000">
                    <a:srgbClr val="0070C0">
                      <a:alpha val="0"/>
                    </a:srgbClr>
                  </a:gs>
                </a:gsLst>
                <a:lin ang="5400000" scaled="1"/>
              </a:gra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pic>
          <p:nvPicPr>
            <p:cNvPr id="66" name="图形 95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10934" y="4511"/>
              <a:ext cx="1361" cy="1361"/>
            </a:xfrm>
            <a:prstGeom prst="rect">
              <a:avLst/>
            </a:prstGeom>
          </p:spPr>
        </p:pic>
        <p:sp>
          <p:nvSpPr>
            <p:cNvPr id="67" name="矩形 66"/>
            <p:cNvSpPr/>
            <p:nvPr>
              <p:custDataLst>
                <p:tags r:id="rId16"/>
              </p:custDataLst>
            </p:nvPr>
          </p:nvSpPr>
          <p:spPr>
            <a:xfrm>
              <a:off x="9684" y="7564"/>
              <a:ext cx="3860" cy="72"/>
            </a:xfrm>
            <a:prstGeom prst="rect">
              <a:avLst/>
            </a:prstGeom>
            <a:solidFill>
              <a:srgbClr val="EB5A33"/>
            </a:solidFill>
            <a:ln>
              <a:solidFill>
                <a:srgbClr val="FFC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6298579" y="3177207"/>
            <a:ext cx="2451100" cy="2583180"/>
            <a:chOff x="14086" y="3585"/>
            <a:chExt cx="3860" cy="4068"/>
          </a:xfrm>
        </p:grpSpPr>
        <p:sp>
          <p:nvSpPr>
            <p:cNvPr id="72" name="矩形 71"/>
            <p:cNvSpPr/>
            <p:nvPr>
              <p:custDataLst>
                <p:tags r:id="rId7"/>
              </p:custDataLst>
            </p:nvPr>
          </p:nvSpPr>
          <p:spPr>
            <a:xfrm>
              <a:off x="14086" y="3585"/>
              <a:ext cx="3860" cy="39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28600" dist="38100" dir="5400000" algn="t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73" name="椭圆 72"/>
            <p:cNvSpPr/>
            <p:nvPr>
              <p:custDataLst>
                <p:tags r:id="rId8"/>
              </p:custDataLst>
            </p:nvPr>
          </p:nvSpPr>
          <p:spPr>
            <a:xfrm>
              <a:off x="15073" y="4242"/>
              <a:ext cx="1887" cy="1887"/>
            </a:xfrm>
            <a:prstGeom prst="ellipse">
              <a:avLst/>
            </a:prstGeom>
            <a:solidFill>
              <a:srgbClr val="5B9BD5"/>
            </a:solidFill>
            <a:ln w="635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sp>
          <p:nvSpPr>
            <p:cNvPr id="74" name="椭圆 73"/>
            <p:cNvSpPr/>
            <p:nvPr>
              <p:custDataLst>
                <p:tags r:id="rId9"/>
              </p:custDataLst>
            </p:nvPr>
          </p:nvSpPr>
          <p:spPr>
            <a:xfrm>
              <a:off x="14961" y="4130"/>
              <a:ext cx="2111" cy="2111"/>
            </a:xfrm>
            <a:prstGeom prst="ellipse">
              <a:avLst/>
            </a:prstGeom>
            <a:noFill/>
            <a:ln w="6350">
              <a:gradFill>
                <a:gsLst>
                  <a:gs pos="44200">
                    <a:srgbClr val="0070C0">
                      <a:alpha val="82000"/>
                    </a:srgbClr>
                  </a:gs>
                  <a:gs pos="0">
                    <a:srgbClr val="0070C0"/>
                  </a:gs>
                  <a:gs pos="100000">
                    <a:srgbClr val="0070C0">
                      <a:alpha val="0"/>
                    </a:srgbClr>
                  </a:gs>
                </a:gsLst>
                <a:lin ang="5400000" scaled="1"/>
              </a:gra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pic>
          <p:nvPicPr>
            <p:cNvPr id="75" name="图形 93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15497" y="4671"/>
              <a:ext cx="1039" cy="1039"/>
            </a:xfrm>
            <a:prstGeom prst="rect">
              <a:avLst/>
            </a:prstGeom>
          </p:spPr>
        </p:pic>
        <p:sp>
          <p:nvSpPr>
            <p:cNvPr id="76" name="矩形 75"/>
            <p:cNvSpPr/>
            <p:nvPr>
              <p:custDataLst>
                <p:tags r:id="rId11"/>
              </p:custDataLst>
            </p:nvPr>
          </p:nvSpPr>
          <p:spPr>
            <a:xfrm>
              <a:off x="14086" y="7581"/>
              <a:ext cx="3860" cy="7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80" name="文本框 79"/>
          <p:cNvSpPr txBox="1"/>
          <p:nvPr>
            <p:custDataLst>
              <p:tags r:id="rId1"/>
            </p:custDataLst>
          </p:nvPr>
        </p:nvSpPr>
        <p:spPr>
          <a:xfrm>
            <a:off x="3530798" y="5057418"/>
            <a:ext cx="2272030" cy="396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建模预测</a:t>
            </a:r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Microsoft YaHei Regular" panose="020B0703020204020201" charset="-122"/>
              <a:ea typeface="Microsoft YaHei Regular" panose="020B0703020204020201" charset="-122"/>
              <a:sym typeface="+mn-ea"/>
            </a:endParaRPr>
          </a:p>
        </p:txBody>
      </p:sp>
      <p:sp>
        <p:nvSpPr>
          <p:cNvPr id="87" name="文本框 86"/>
          <p:cNvSpPr txBox="1"/>
          <p:nvPr>
            <p:custDataLst>
              <p:tags r:id="rId2"/>
            </p:custDataLst>
          </p:nvPr>
        </p:nvSpPr>
        <p:spPr>
          <a:xfrm>
            <a:off x="6385903" y="5056172"/>
            <a:ext cx="2272030" cy="396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处理分析</a:t>
            </a:r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Microsoft YaHei Regular" panose="020B0703020204020201" charset="-122"/>
              <a:ea typeface="Microsoft YaHei Regular" panose="020B0703020204020201" charset="-122"/>
              <a:sym typeface="+mn-ea"/>
            </a:endParaRPr>
          </a:p>
        </p:txBody>
      </p:sp>
      <p:sp>
        <p:nvSpPr>
          <p:cNvPr id="97" name="文本框 96"/>
          <p:cNvSpPr txBox="1"/>
          <p:nvPr>
            <p:custDataLst>
              <p:tags r:id="rId3"/>
            </p:custDataLst>
          </p:nvPr>
        </p:nvSpPr>
        <p:spPr>
          <a:xfrm>
            <a:off x="9237883" y="5062031"/>
            <a:ext cx="2272030" cy="42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数据上传</a:t>
            </a:r>
          </a:p>
        </p:txBody>
      </p:sp>
      <p:sp>
        <p:nvSpPr>
          <p:cNvPr id="98" name="文本框 97"/>
          <p:cNvSpPr txBox="1"/>
          <p:nvPr>
            <p:custDataLst>
              <p:tags r:id="rId4"/>
            </p:custDataLst>
          </p:nvPr>
        </p:nvSpPr>
        <p:spPr>
          <a:xfrm>
            <a:off x="586064" y="1653844"/>
            <a:ext cx="11019874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57200" algn="just" defTabSz="608965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extLst>
                <a:ext uri="{35155182-B16C-46BC-9424-99874614C6A1}">
                  <wpsdc:indentchars xmlns="" xmlns:wpsdc="http://www.wps.cn/officeDocument/2017/drawingmlCustomData" val="200" checksum="59296752"/>
                </a:ext>
              </a:extLst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" panose="020B0503020204020204" pitchFamily="34" charset="-122"/>
                <a:sym typeface="+mn-ea"/>
              </a:rPr>
              <a:t>通过云分析功能为用户提供高质量、高效率、低成本的数据处理、可视化展现、分析预测等软件服务。为相关教学与科研提供专业、强大的工具支持。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2FD188B-8239-6733-ADD3-8491EA6821A6}"/>
              </a:ext>
            </a:extLst>
          </p:cNvPr>
          <p:cNvSpPr txBox="1"/>
          <p:nvPr/>
        </p:nvSpPr>
        <p:spPr>
          <a:xfrm>
            <a:off x="340658" y="184343"/>
            <a:ext cx="296379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云分析功能</a:t>
            </a:r>
            <a:endParaRPr kumimoji="1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icrosoft YaHei Regular" panose="020B0703020204020201" charset="-122"/>
              <a:ea typeface="Microsoft YaHei Regular" panose="020B0703020204020201" charset="-122"/>
              <a:cs typeface="+mn-ea"/>
              <a:sym typeface="Source Han Serif SC" panose="02020400000000000000" pitchFamily="18" charset="-122"/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36F23D42-D05B-6706-5D60-3805E3721F33}"/>
              </a:ext>
            </a:extLst>
          </p:cNvPr>
          <p:cNvCxnSpPr>
            <a:cxnSpLocks/>
          </p:cNvCxnSpPr>
          <p:nvPr/>
        </p:nvCxnSpPr>
        <p:spPr>
          <a:xfrm>
            <a:off x="449368" y="720795"/>
            <a:ext cx="1188000" cy="0"/>
          </a:xfrm>
          <a:prstGeom prst="line">
            <a:avLst/>
          </a:prstGeom>
          <a:ln w="38100">
            <a:solidFill>
              <a:srgbClr val="397E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>
            <a:extLst>
              <a:ext uri="{FF2B5EF4-FFF2-40B4-BE49-F238E27FC236}">
                <a16:creationId xmlns:a16="http://schemas.microsoft.com/office/drawing/2014/main" id="{C5C5E0D2-9E6D-F215-BB70-3BC7F886DB09}"/>
              </a:ext>
            </a:extLst>
          </p:cNvPr>
          <p:cNvGrpSpPr/>
          <p:nvPr/>
        </p:nvGrpSpPr>
        <p:grpSpPr>
          <a:xfrm>
            <a:off x="8953500" y="139700"/>
            <a:ext cx="2821940" cy="506730"/>
            <a:chOff x="13944" y="338"/>
            <a:chExt cx="4444" cy="798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D6950B73-19BE-CE93-D0F4-2575783069E0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4" y="338"/>
              <a:ext cx="2320" cy="798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0B8BBE3F-95BB-9B23-856E-ADC48FE19548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4" y="387"/>
              <a:ext cx="2125" cy="60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06128-CDBC-0253-CEA7-CAC455FD6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1976C1A7-D729-C9C8-1AFC-B4AAEF0A885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737" y="88287"/>
            <a:ext cx="11943979" cy="6759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785D8ED-AD67-5EE8-1716-01FB9AD156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119517" y="2585896"/>
            <a:ext cx="1609725" cy="2176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723E625A-AC42-4B20-183C-8229B0B5C12D}"/>
              </a:ext>
            </a:extLst>
          </p:cNvPr>
          <p:cNvSpPr/>
          <p:nvPr/>
        </p:nvSpPr>
        <p:spPr>
          <a:xfrm>
            <a:off x="8387256" y="1122505"/>
            <a:ext cx="624314" cy="52341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52E43146-0405-0250-6B2C-1EC3F912810F}"/>
              </a:ext>
            </a:extLst>
          </p:cNvPr>
          <p:cNvCxnSpPr/>
          <p:nvPr/>
        </p:nvCxnSpPr>
        <p:spPr>
          <a:xfrm>
            <a:off x="8940871" y="1784736"/>
            <a:ext cx="673100" cy="67246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34300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rcRect b="31600"/>
          <a:stretch/>
        </p:blipFill>
        <p:spPr>
          <a:xfrm>
            <a:off x="290086" y="422514"/>
            <a:ext cx="11571889" cy="4313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组合 1"/>
          <p:cNvGrpSpPr/>
          <p:nvPr/>
        </p:nvGrpSpPr>
        <p:grpSpPr>
          <a:xfrm>
            <a:off x="290086" y="1040523"/>
            <a:ext cx="11571888" cy="4669787"/>
            <a:chOff x="1060448" y="2725270"/>
            <a:chExt cx="10071100" cy="4205468"/>
          </a:xfrm>
        </p:grpSpPr>
        <p:pic>
          <p:nvPicPr>
            <p:cNvPr id="24" name="图片 23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 rotWithShape="1">
            <a:blip r:embed="rId10"/>
            <a:srcRect b="13016"/>
            <a:stretch>
              <a:fillRect/>
            </a:stretch>
          </p:blipFill>
          <p:spPr>
            <a:xfrm>
              <a:off x="1060448" y="2725270"/>
              <a:ext cx="10071100" cy="3884556"/>
            </a:xfrm>
            <a:prstGeom prst="rect">
              <a:avLst/>
            </a:prstGeom>
          </p:spPr>
        </p:pic>
        <p:pic>
          <p:nvPicPr>
            <p:cNvPr id="25" name="图片 24" descr="手机屏幕截图&#10;&#10;描述已自动生成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5" t="5485" b="8710"/>
            <a:stretch>
              <a:fillRect/>
            </a:stretch>
          </p:blipFill>
          <p:spPr>
            <a:xfrm>
              <a:off x="5925168" y="3404145"/>
              <a:ext cx="4489303" cy="3526593"/>
            </a:xfrm>
            <a:prstGeom prst="rect">
              <a:avLst/>
            </a:prstGeom>
          </p:spPr>
        </p:pic>
        <p:pic>
          <p:nvPicPr>
            <p:cNvPr id="36" name="图片 35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1937731" y="4062050"/>
              <a:ext cx="2658291" cy="1711634"/>
            </a:xfrm>
            <a:prstGeom prst="rect">
              <a:avLst/>
            </a:prstGeom>
          </p:spPr>
        </p:pic>
        <p:sp>
          <p:nvSpPr>
            <p:cNvPr id="37" name="文本框 36"/>
            <p:cNvSpPr txBox="1"/>
            <p:nvPr>
              <p:custDataLst>
                <p:tags r:id="rId5"/>
              </p:custDataLst>
            </p:nvPr>
          </p:nvSpPr>
          <p:spPr>
            <a:xfrm>
              <a:off x="1938591" y="3502878"/>
              <a:ext cx="1500017" cy="41576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zh-CN" altLang="en-US" sz="2400" dirty="0">
                  <a:solidFill>
                    <a:srgbClr val="EC5A3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数据预处理</a:t>
              </a:r>
            </a:p>
          </p:txBody>
        </p:sp>
        <p:sp>
          <p:nvSpPr>
            <p:cNvPr id="38" name="文本框 37"/>
            <p:cNvSpPr txBox="1"/>
            <p:nvPr>
              <p:custDataLst>
                <p:tags r:id="rId6"/>
              </p:custDataLst>
            </p:nvPr>
          </p:nvSpPr>
          <p:spPr>
            <a:xfrm>
              <a:off x="8587153" y="3499157"/>
              <a:ext cx="1832052" cy="41576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zh-CN" altLang="en-US" sz="2400" dirty="0">
                  <a:solidFill>
                    <a:srgbClr val="EC5A3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经济计量模型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0BDFF-1941-4B72-EB8C-BB54AB164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D5C7B071-6E68-1DC4-BAEC-685AD18A1F4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0FCF5DD7-22CC-401D-1677-7E68912A6E39}"/>
              </a:ext>
            </a:extLst>
          </p:cNvPr>
          <p:cNvSpPr/>
          <p:nvPr/>
        </p:nvSpPr>
        <p:spPr>
          <a:xfrm>
            <a:off x="0" y="0"/>
            <a:ext cx="800100" cy="6858000"/>
          </a:xfrm>
          <a:prstGeom prst="rect">
            <a:avLst/>
          </a:prstGeom>
          <a:solidFill>
            <a:srgbClr val="357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16" name="文本框 2">
            <a:extLst>
              <a:ext uri="{FF2B5EF4-FFF2-40B4-BE49-F238E27FC236}">
                <a16:creationId xmlns:a16="http://schemas.microsoft.com/office/drawing/2014/main" id="{2A56A485-FE59-ED47-C8EE-62FFDEF357D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8461" y="2967355"/>
            <a:ext cx="6291054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effectLst/>
                <a:uLnTx/>
                <a:uFillTx/>
                <a:cs typeface="+mn-ea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sym typeface="+mn-lt"/>
              </a:rPr>
              <a:t>案例：数据的应用</a:t>
            </a:r>
          </a:p>
        </p:txBody>
      </p:sp>
      <p:sp>
        <p:nvSpPr>
          <p:cNvPr id="19" name="圆角矩形 18">
            <a:extLst>
              <a:ext uri="{FF2B5EF4-FFF2-40B4-BE49-F238E27FC236}">
                <a16:creationId xmlns:a16="http://schemas.microsoft.com/office/drawing/2014/main" id="{EDF9C94F-8DDD-F773-51C6-FE9A6EC62390}"/>
              </a:ext>
            </a:extLst>
          </p:cNvPr>
          <p:cNvSpPr/>
          <p:nvPr/>
        </p:nvSpPr>
        <p:spPr>
          <a:xfrm>
            <a:off x="1727835" y="1955165"/>
            <a:ext cx="2080260" cy="57362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EB5A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8" name="文本框 2">
            <a:extLst>
              <a:ext uri="{FF2B5EF4-FFF2-40B4-BE49-F238E27FC236}">
                <a16:creationId xmlns:a16="http://schemas.microsoft.com/office/drawing/2014/main" id="{33463AF7-C5E5-E2B6-12B3-38A801B1B1F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727835" y="1977170"/>
            <a:ext cx="2080260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rPr>
              <a:t>Part. 03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E7B2327E-DD4C-B03D-A2AF-55619C0F8C4F}"/>
              </a:ext>
            </a:extLst>
          </p:cNvPr>
          <p:cNvGrpSpPr/>
          <p:nvPr/>
        </p:nvGrpSpPr>
        <p:grpSpPr>
          <a:xfrm>
            <a:off x="8953500" y="214630"/>
            <a:ext cx="2821940" cy="506730"/>
            <a:chOff x="13944" y="338"/>
            <a:chExt cx="4444" cy="798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A46C80A0-A3D9-58D9-4DA4-E08CC4F13C5A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4" y="338"/>
              <a:ext cx="2320" cy="798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1E7B0B13-C94D-67E6-98B9-FAB4A67BA21B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4" y="387"/>
              <a:ext cx="2125" cy="601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0AD6D289-4DD6-A5E2-2514-8389B6165C69}"/>
              </a:ext>
            </a:extLst>
          </p:cNvPr>
          <p:cNvGrpSpPr/>
          <p:nvPr/>
        </p:nvGrpSpPr>
        <p:grpSpPr>
          <a:xfrm>
            <a:off x="347979" y="3077982"/>
            <a:ext cx="115237" cy="702036"/>
            <a:chOff x="4167739" y="-1087655"/>
            <a:chExt cx="153846" cy="937246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8EB5157D-10EB-3A64-A8C6-FF9B4F947BD6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4167739" y="-10876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A576C876-D892-00E6-0C78-FBACCA2F92BD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4167739" y="-6959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46E79B2C-C79F-018D-720A-B15B31DDAA4D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4167739" y="-3042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100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B7087-6972-EFF8-3E62-DA32191B1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4FCAA90-10BE-92C0-CDA0-994021ECF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769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35A3E-2D39-F060-A137-7ADB29CEB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A278851-E11D-761A-09BC-0FD50D85E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360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229225" y="5304790"/>
            <a:ext cx="6972300" cy="157162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086976" y="1627001"/>
            <a:ext cx="9885823" cy="4073808"/>
            <a:chOff x="1036527" y="1143000"/>
            <a:chExt cx="10118947" cy="4572000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34" r="4934"/>
            <a:stretch/>
          </p:blipFill>
          <p:spPr>
            <a:xfrm>
              <a:off x="1060066" y="1143000"/>
              <a:ext cx="4092575" cy="3374058"/>
            </a:xfrm>
            <a:custGeom>
              <a:avLst/>
              <a:gdLst>
                <a:gd name="connsiteX0" fmla="*/ 0 w 5232400"/>
                <a:gd name="connsiteY0" fmla="*/ 0 h 3488267"/>
                <a:gd name="connsiteX1" fmla="*/ 5232400 w 5232400"/>
                <a:gd name="connsiteY1" fmla="*/ 0 h 3488267"/>
                <a:gd name="connsiteX2" fmla="*/ 5232400 w 5232400"/>
                <a:gd name="connsiteY2" fmla="*/ 3488267 h 3488267"/>
                <a:gd name="connsiteX3" fmla="*/ 0 w 5232400"/>
                <a:gd name="connsiteY3" fmla="*/ 3488267 h 3488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2400" h="3488267">
                  <a:moveTo>
                    <a:pt x="0" y="0"/>
                  </a:moveTo>
                  <a:lnTo>
                    <a:pt x="5232400" y="0"/>
                  </a:lnTo>
                  <a:lnTo>
                    <a:pt x="5232400" y="3488267"/>
                  </a:lnTo>
                  <a:lnTo>
                    <a:pt x="0" y="348826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52400" dist="139700" dir="5400000" sx="97000" sy="97000" algn="t" rotWithShape="0">
                <a:prstClr val="black">
                  <a:alpha val="24000"/>
                </a:prstClr>
              </a:outerShdw>
            </a:effectLst>
          </p:spPr>
        </p:pic>
        <p:sp>
          <p:nvSpPr>
            <p:cNvPr id="20" name="矩形 19"/>
            <p:cNvSpPr/>
            <p:nvPr/>
          </p:nvSpPr>
          <p:spPr>
            <a:xfrm>
              <a:off x="5310299" y="1143000"/>
              <a:ext cx="5845175" cy="45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152400" dist="139700" dir="5400000" sx="97000" sy="97000" algn="t" rotWithShape="0">
                <a:srgbClr val="275B89">
                  <a:alpha val="2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5784604" y="1633255"/>
              <a:ext cx="509946" cy="509946"/>
            </a:xfrm>
            <a:prstGeom prst="ellipse">
              <a:avLst/>
            </a:prstGeom>
            <a:solidFill>
              <a:srgbClr val="6198F9"/>
            </a:solidFill>
            <a:ln w="3175">
              <a:noFill/>
            </a:ln>
            <a:effectLst>
              <a:outerShdw blurRad="238252" dist="119126" dir="2700001" algn="tl" rotWithShape="0">
                <a:srgbClr val="275B8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2530" tIns="61265" rIns="122530" bIns="61265"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+mn-cs"/>
                  <a:sym typeface="思源黑体 CN Normal" panose="020B0400000000000000" pitchFamily="34" charset="-122"/>
                </a:rPr>
                <a:t>1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22" name="文本框 6"/>
            <p:cNvSpPr txBox="1"/>
            <p:nvPr/>
          </p:nvSpPr>
          <p:spPr>
            <a:xfrm>
              <a:off x="6537499" y="1678284"/>
              <a:ext cx="4133494" cy="3885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sym typeface="+mn-ea"/>
                </a:rPr>
                <a:t>就业人员的平均工资</a:t>
              </a:r>
              <a:r>
                <a:rPr lang="zh-CN" altLang="en-US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+mn-ea"/>
                </a:rPr>
                <a:t>情况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5310299" y="1143000"/>
              <a:ext cx="5845175" cy="45719"/>
            </a:xfrm>
            <a:prstGeom prst="rect">
              <a:avLst/>
            </a:prstGeom>
            <a:solidFill>
              <a:srgbClr val="F47D25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5784604" y="2882814"/>
              <a:ext cx="509946" cy="509946"/>
            </a:xfrm>
            <a:prstGeom prst="ellipse">
              <a:avLst/>
            </a:prstGeom>
            <a:solidFill>
              <a:srgbClr val="EF7B5C"/>
            </a:solidFill>
            <a:ln w="3175">
              <a:noFill/>
            </a:ln>
            <a:effectLst>
              <a:outerShdw blurRad="238252" dist="119126" dir="2700001" algn="tl" rotWithShape="0">
                <a:srgbClr val="275B8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2530" tIns="61265" rIns="122530" bIns="61265"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+mn-cs"/>
                  <a:sym typeface="思源黑体 CN Normal" panose="020B0400000000000000" pitchFamily="34" charset="-122"/>
                </a:rPr>
                <a:t>2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文本框 10"/>
            <p:cNvSpPr txBox="1"/>
            <p:nvPr/>
          </p:nvSpPr>
          <p:spPr>
            <a:xfrm>
              <a:off x="6538134" y="2927151"/>
              <a:ext cx="4133494" cy="3885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sym typeface="+mn-ea"/>
                </a:rPr>
                <a:t>不同企业类型平均工资情况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5784604" y="4193741"/>
              <a:ext cx="509946" cy="509946"/>
            </a:xfrm>
            <a:prstGeom prst="ellipse">
              <a:avLst/>
            </a:prstGeom>
            <a:solidFill>
              <a:srgbClr val="6198F9"/>
            </a:solidFill>
            <a:ln w="3175">
              <a:noFill/>
            </a:ln>
            <a:effectLst>
              <a:outerShdw blurRad="238252" dist="119126" dir="2700001" algn="tl" rotWithShape="0">
                <a:srgbClr val="275B8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2530" tIns="61265" rIns="122530" bIns="61265"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+mn-cs"/>
                  <a:sym typeface="思源黑体 CN Normal" panose="020B0400000000000000" pitchFamily="34" charset="-122"/>
                </a:rPr>
                <a:t>3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sp>
          <p:nvSpPr>
            <p:cNvPr id="29" name="文本框 13"/>
            <p:cNvSpPr txBox="1"/>
            <p:nvPr/>
          </p:nvSpPr>
          <p:spPr>
            <a:xfrm>
              <a:off x="6536864" y="4237443"/>
              <a:ext cx="4133494" cy="3885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微软雅黑 Light" panose="020B0502040204020203" pitchFamily="34" charset="-122"/>
                  <a:ea typeface="微软雅黑 Light" panose="020B0502040204020203" pitchFamily="34" charset="-122"/>
                  <a:sym typeface="+mn-ea"/>
                </a:rPr>
                <a:t>不同省份平均工资</a:t>
              </a:r>
              <a:r>
                <a:rPr lang="zh-CN" altLang="en-US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+mn-ea"/>
                </a:rPr>
                <a:t>情况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endParaRPr>
            </a:p>
          </p:txBody>
        </p:sp>
        <p:cxnSp>
          <p:nvCxnSpPr>
            <p:cNvPr id="34" name="直接连接符 33"/>
            <p:cNvCxnSpPr/>
            <p:nvPr/>
          </p:nvCxnSpPr>
          <p:spPr>
            <a:xfrm>
              <a:off x="5784604" y="2374925"/>
              <a:ext cx="493589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5784604" y="3624483"/>
              <a:ext cx="493589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矩形 36"/>
            <p:cNvSpPr/>
            <p:nvPr/>
          </p:nvSpPr>
          <p:spPr>
            <a:xfrm>
              <a:off x="1036527" y="4627245"/>
              <a:ext cx="4116070" cy="1087755"/>
            </a:xfrm>
            <a:prstGeom prst="rect">
              <a:avLst/>
            </a:prstGeom>
            <a:solidFill>
              <a:srgbClr val="357BF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+mn-cs"/>
              </a:endParaRPr>
            </a:p>
          </p:txBody>
        </p:sp>
        <p:sp>
          <p:nvSpPr>
            <p:cNvPr id="38" name="文本框 22"/>
            <p:cNvSpPr txBox="1"/>
            <p:nvPr/>
          </p:nvSpPr>
          <p:spPr>
            <a:xfrm>
              <a:off x="1304442" y="4919034"/>
              <a:ext cx="3452748" cy="5340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+mn-lt"/>
                </a:rPr>
                <a:t>平均工资</a:t>
              </a:r>
            </a:p>
          </p:txBody>
        </p:sp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id="{2BD14AFB-8426-B9AA-93E0-930BC3F75C1B}"/>
              </a:ext>
            </a:extLst>
          </p:cNvPr>
          <p:cNvSpPr txBox="1"/>
          <p:nvPr/>
        </p:nvSpPr>
        <p:spPr>
          <a:xfrm>
            <a:off x="340658" y="184343"/>
            <a:ext cx="296379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案例演示：平均工资</a:t>
            </a:r>
            <a:endParaRPr kumimoji="1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icrosoft YaHei Regular" panose="020B0703020204020201" charset="-122"/>
              <a:ea typeface="Microsoft YaHei Regular" panose="020B0703020204020201" charset="-122"/>
              <a:cs typeface="+mn-ea"/>
              <a:sym typeface="Source Han Serif SC" panose="02020400000000000000" pitchFamily="18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BA7BBAA4-E631-5DD8-6E95-F7246128C8FD}"/>
              </a:ext>
            </a:extLst>
          </p:cNvPr>
          <p:cNvCxnSpPr>
            <a:cxnSpLocks/>
          </p:cNvCxnSpPr>
          <p:nvPr/>
        </p:nvCxnSpPr>
        <p:spPr>
          <a:xfrm>
            <a:off x="449368" y="720795"/>
            <a:ext cx="1188000" cy="0"/>
          </a:xfrm>
          <a:prstGeom prst="line">
            <a:avLst/>
          </a:prstGeom>
          <a:ln w="38100">
            <a:solidFill>
              <a:srgbClr val="397E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>
            <a:extLst>
              <a:ext uri="{FF2B5EF4-FFF2-40B4-BE49-F238E27FC236}">
                <a16:creationId xmlns:a16="http://schemas.microsoft.com/office/drawing/2014/main" id="{BEC50B1A-C17B-AFA9-BF8A-11AF7F07871E}"/>
              </a:ext>
            </a:extLst>
          </p:cNvPr>
          <p:cNvGrpSpPr/>
          <p:nvPr/>
        </p:nvGrpSpPr>
        <p:grpSpPr>
          <a:xfrm>
            <a:off x="8953500" y="139700"/>
            <a:ext cx="2821940" cy="506730"/>
            <a:chOff x="13944" y="338"/>
            <a:chExt cx="4444" cy="798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6C58F53-3DBF-D88A-EFC1-A7CEF2D4A02F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4" y="338"/>
              <a:ext cx="2320" cy="798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AC7B1E79-63D1-67EC-8878-2407E9EEA894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4" y="387"/>
              <a:ext cx="2125" cy="6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268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"/>
    </mc:Choice>
    <mc:Fallback xmlns="">
      <p:transition spd="slow" advTm="527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058F6-7C33-EA0A-A73C-71D2E0E36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F75FACD-E8A0-E2AD-7DAF-4DC25222C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76" y="0"/>
            <a:ext cx="11776648" cy="685800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8D2D293F-DA75-1681-D687-937815896D57}"/>
              </a:ext>
            </a:extLst>
          </p:cNvPr>
          <p:cNvSpPr/>
          <p:nvPr/>
        </p:nvSpPr>
        <p:spPr>
          <a:xfrm>
            <a:off x="8885318" y="24062"/>
            <a:ext cx="2093495" cy="4211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2C7DE35-646B-DA84-FFCB-F1629BB910B3}"/>
              </a:ext>
            </a:extLst>
          </p:cNvPr>
          <p:cNvSpPr txBox="1"/>
          <p:nvPr/>
        </p:nvSpPr>
        <p:spPr>
          <a:xfrm>
            <a:off x="9005636" y="914400"/>
            <a:ext cx="1846847" cy="3693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全平台检索</a:t>
            </a:r>
          </a:p>
        </p:txBody>
      </p:sp>
    </p:spTree>
    <p:extLst>
      <p:ext uri="{BB962C8B-B14F-4D97-AF65-F5344CB8AC3E}">
        <p14:creationId xmlns:p14="http://schemas.microsoft.com/office/powerpoint/2010/main" val="268916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"/>
    </mc:Choice>
    <mc:Fallback xmlns="">
      <p:transition spd="slow" advTm="527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9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0"/>
            <a:ext cx="800100" cy="6858000"/>
          </a:xfrm>
          <a:prstGeom prst="rect">
            <a:avLst/>
          </a:prstGeom>
          <a:solidFill>
            <a:srgbClr val="357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16" name="文本框 2"/>
          <p:cNvSpPr txBox="1"/>
          <p:nvPr>
            <p:custDataLst>
              <p:tags r:id="rId1"/>
            </p:custDataLst>
          </p:nvPr>
        </p:nvSpPr>
        <p:spPr>
          <a:xfrm>
            <a:off x="1648460" y="2967355"/>
            <a:ext cx="5578453" cy="9220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effectLst/>
                <a:uLnTx/>
                <a:uFillTx/>
                <a:cs typeface="+mn-ea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sym typeface="+mn-lt"/>
              </a:rPr>
              <a:t>学术数据的获取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1727835" y="1955165"/>
            <a:ext cx="2080260" cy="57362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EB5A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8" name="文本框 2"/>
          <p:cNvSpPr txBox="1"/>
          <p:nvPr>
            <p:custDataLst>
              <p:tags r:id="rId2"/>
            </p:custDataLst>
          </p:nvPr>
        </p:nvSpPr>
        <p:spPr>
          <a:xfrm>
            <a:off x="1727835" y="1977170"/>
            <a:ext cx="2080260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rPr>
              <a:t>Part. 01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8953500" y="214630"/>
            <a:ext cx="2821940" cy="506730"/>
            <a:chOff x="13944" y="338"/>
            <a:chExt cx="4444" cy="798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4" y="338"/>
              <a:ext cx="2320" cy="798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4" y="387"/>
              <a:ext cx="2125" cy="601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347979" y="3077982"/>
            <a:ext cx="115237" cy="702036"/>
            <a:chOff x="4167739" y="-1087655"/>
            <a:chExt cx="153846" cy="937246"/>
          </a:xfrm>
        </p:grpSpPr>
        <p:sp>
          <p:nvSpPr>
            <p:cNvPr id="6" name="椭圆 5"/>
            <p:cNvSpPr/>
            <p:nvPr>
              <p:custDataLst>
                <p:tags r:id="rId3"/>
              </p:custDataLst>
            </p:nvPr>
          </p:nvSpPr>
          <p:spPr>
            <a:xfrm>
              <a:off x="4167739" y="-10876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7" name="椭圆 6"/>
            <p:cNvSpPr/>
            <p:nvPr>
              <p:custDataLst>
                <p:tags r:id="rId4"/>
              </p:custDataLst>
            </p:nvPr>
          </p:nvSpPr>
          <p:spPr>
            <a:xfrm>
              <a:off x="4167739" y="-6959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9" name="椭圆 8"/>
            <p:cNvSpPr/>
            <p:nvPr>
              <p:custDataLst>
                <p:tags r:id="rId5"/>
              </p:custDataLst>
            </p:nvPr>
          </p:nvSpPr>
          <p:spPr>
            <a:xfrm>
              <a:off x="4167739" y="-3042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9B52B-01BC-1D4C-4172-E210ADC9A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D11CAB6-E55F-1527-DCE3-54B6DB5D57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4" y="0"/>
            <a:ext cx="12110012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3AC37CAD-A30D-5E6B-2CEE-D6413387DAE0}"/>
              </a:ext>
            </a:extLst>
          </p:cNvPr>
          <p:cNvSpPr/>
          <p:nvPr/>
        </p:nvSpPr>
        <p:spPr>
          <a:xfrm>
            <a:off x="11020926" y="415091"/>
            <a:ext cx="1058784" cy="4211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8856510-5EE2-6874-A2EB-AB272EAF94D1}"/>
              </a:ext>
            </a:extLst>
          </p:cNvPr>
          <p:cNvSpPr txBox="1"/>
          <p:nvPr/>
        </p:nvSpPr>
        <p:spPr>
          <a:xfrm>
            <a:off x="10726156" y="1052764"/>
            <a:ext cx="1197142" cy="3693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跨库检索</a:t>
            </a:r>
          </a:p>
        </p:txBody>
      </p:sp>
    </p:spTree>
    <p:extLst>
      <p:ext uri="{BB962C8B-B14F-4D97-AF65-F5344CB8AC3E}">
        <p14:creationId xmlns:p14="http://schemas.microsoft.com/office/powerpoint/2010/main" val="29178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"/>
    </mc:Choice>
    <mc:Fallback xmlns="">
      <p:transition spd="slow" advTm="527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3A4E8-1D94-1772-8B1C-D71F5D984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E7169B1-04F7-CA62-9E5F-894F01C13C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95" y="0"/>
            <a:ext cx="11780010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B7AF89A1-E24B-7356-2F54-1C82BFC839CC}"/>
              </a:ext>
            </a:extLst>
          </p:cNvPr>
          <p:cNvSpPr/>
          <p:nvPr/>
        </p:nvSpPr>
        <p:spPr>
          <a:xfrm>
            <a:off x="3795951" y="577516"/>
            <a:ext cx="2093495" cy="4211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BC9C150-8374-A4B2-1681-C6D0495002EB}"/>
              </a:ext>
            </a:extLst>
          </p:cNvPr>
          <p:cNvSpPr/>
          <p:nvPr/>
        </p:nvSpPr>
        <p:spPr>
          <a:xfrm>
            <a:off x="1094875" y="1738562"/>
            <a:ext cx="2093495" cy="50592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804ACCC-BEE7-22F1-4541-D1BCF9F2A56A}"/>
              </a:ext>
            </a:extLst>
          </p:cNvPr>
          <p:cNvSpPr txBox="1"/>
          <p:nvPr/>
        </p:nvSpPr>
        <p:spPr>
          <a:xfrm>
            <a:off x="1072799" y="1205164"/>
            <a:ext cx="1580163" cy="3693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2.</a:t>
            </a:r>
            <a:r>
              <a:rPr lang="zh-CN" altLang="en-US" dirty="0">
                <a:solidFill>
                  <a:srgbClr val="FF0000"/>
                </a:solidFill>
              </a:rPr>
              <a:t>内容筛选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BA4000B-8706-EB8E-E475-881F9952BDCC}"/>
              </a:ext>
            </a:extLst>
          </p:cNvPr>
          <p:cNvSpPr txBox="1"/>
          <p:nvPr/>
        </p:nvSpPr>
        <p:spPr>
          <a:xfrm>
            <a:off x="1068787" y="701841"/>
            <a:ext cx="1580163" cy="3693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1.</a:t>
            </a:r>
            <a:r>
              <a:rPr lang="zh-CN" altLang="en-US" dirty="0">
                <a:solidFill>
                  <a:srgbClr val="FF0000"/>
                </a:solidFill>
              </a:rPr>
              <a:t>输入关键词</a:t>
            </a:r>
          </a:p>
        </p:txBody>
      </p:sp>
    </p:spTree>
    <p:extLst>
      <p:ext uri="{BB962C8B-B14F-4D97-AF65-F5344CB8AC3E}">
        <p14:creationId xmlns:p14="http://schemas.microsoft.com/office/powerpoint/2010/main" val="236826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"/>
    </mc:Choice>
    <mc:Fallback xmlns="">
      <p:transition spd="slow" advTm="527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A4522-544F-9811-98DC-C5BC348EE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3801A33-94CB-D99D-7A1D-25FB479D6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8" y="0"/>
            <a:ext cx="12083143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B6CE390E-1FB2-35B8-E83B-C76B7F343E0E}"/>
              </a:ext>
            </a:extLst>
          </p:cNvPr>
          <p:cNvSpPr/>
          <p:nvPr/>
        </p:nvSpPr>
        <p:spPr>
          <a:xfrm>
            <a:off x="2646947" y="956511"/>
            <a:ext cx="8758990" cy="5594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325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"/>
    </mc:Choice>
    <mc:Fallback xmlns="">
      <p:transition spd="slow" advTm="527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0C232-3D30-0B91-F5CB-4A9173F91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F53F7A1-772D-E8A5-59F7-258AE652E6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2" y="0"/>
            <a:ext cx="12078556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2CB7BD5-4E03-0B1F-F307-11E7130E0275}"/>
              </a:ext>
            </a:extLst>
          </p:cNvPr>
          <p:cNvSpPr/>
          <p:nvPr/>
        </p:nvSpPr>
        <p:spPr>
          <a:xfrm>
            <a:off x="2454441" y="1245268"/>
            <a:ext cx="3453063" cy="48306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B07000F-9501-CD28-21E5-73E1A34C482D}"/>
              </a:ext>
            </a:extLst>
          </p:cNvPr>
          <p:cNvSpPr txBox="1"/>
          <p:nvPr/>
        </p:nvSpPr>
        <p:spPr>
          <a:xfrm>
            <a:off x="1072799" y="1205164"/>
            <a:ext cx="1261327" cy="3693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库内检索</a:t>
            </a: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5E3591E1-C43C-A832-EAED-EBBFB528D30C}"/>
              </a:ext>
            </a:extLst>
          </p:cNvPr>
          <p:cNvCxnSpPr>
            <a:cxnSpLocks/>
          </p:cNvCxnSpPr>
          <p:nvPr/>
        </p:nvCxnSpPr>
        <p:spPr>
          <a:xfrm>
            <a:off x="868262" y="1654342"/>
            <a:ext cx="1261327" cy="661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22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"/>
    </mc:Choice>
    <mc:Fallback xmlns="">
      <p:transition spd="slow" advTm="527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CBF9C-4F4A-C190-EAB4-34BA8C434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CD8D127-011D-BCDA-B3D4-A92AA7D4A6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4" y="0"/>
            <a:ext cx="12049391" cy="6858000"/>
          </a:xfrm>
          <a:prstGeom prst="rect">
            <a:avLst/>
          </a:prstGeom>
        </p:spPr>
      </p:pic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5AF3FA0A-93BA-D0CC-4A5A-A1D8D5CCE46B}"/>
              </a:ext>
            </a:extLst>
          </p:cNvPr>
          <p:cNvCxnSpPr>
            <a:cxnSpLocks/>
          </p:cNvCxnSpPr>
          <p:nvPr/>
        </p:nvCxnSpPr>
        <p:spPr>
          <a:xfrm>
            <a:off x="9019657" y="1185110"/>
            <a:ext cx="1261327" cy="661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673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"/>
    </mc:Choice>
    <mc:Fallback xmlns="">
      <p:transition spd="slow" advTm="527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B00A3-DEA1-2749-454C-332C943EB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8999881-67B7-E3F3-59C5-2F1AC1109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04" y="0"/>
            <a:ext cx="11897591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2C327B8-099D-5470-D467-010C99B18E2B}"/>
              </a:ext>
            </a:extLst>
          </p:cNvPr>
          <p:cNvSpPr/>
          <p:nvPr/>
        </p:nvSpPr>
        <p:spPr>
          <a:xfrm>
            <a:off x="5221705" y="1395663"/>
            <a:ext cx="5504448" cy="685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297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"/>
    </mc:Choice>
    <mc:Fallback xmlns="">
      <p:transition spd="slow" advTm="527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B965D-76D2-3055-472E-C094F651E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6B2C4AF-8F6A-1DF4-BA57-E818705E36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05" y="0"/>
            <a:ext cx="11905790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6BAAE017-157A-D8B3-7A13-8BA44ACA5A0C}"/>
              </a:ext>
            </a:extLst>
          </p:cNvPr>
          <p:cNvSpPr/>
          <p:nvPr/>
        </p:nvSpPr>
        <p:spPr>
          <a:xfrm>
            <a:off x="2821405" y="415089"/>
            <a:ext cx="1106906" cy="4872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125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"/>
    </mc:Choice>
    <mc:Fallback xmlns="">
      <p:transition spd="slow" advTm="527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0B5D4-8B58-1A13-9F62-5A90568A0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01F7093-FA30-99D4-8A14-7E6BA3AAA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89" y="0"/>
            <a:ext cx="11839222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AA4842F4-0BEE-F88B-4ACE-CF4229777B2D}"/>
              </a:ext>
            </a:extLst>
          </p:cNvPr>
          <p:cNvSpPr/>
          <p:nvPr/>
        </p:nvSpPr>
        <p:spPr>
          <a:xfrm>
            <a:off x="3110163" y="1395662"/>
            <a:ext cx="2520616" cy="52457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8A3794C-BCE4-3E25-3327-19182AE76186}"/>
              </a:ext>
            </a:extLst>
          </p:cNvPr>
          <p:cNvSpPr txBox="1"/>
          <p:nvPr/>
        </p:nvSpPr>
        <p:spPr>
          <a:xfrm>
            <a:off x="1090846" y="2149643"/>
            <a:ext cx="1844859" cy="3693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选择指标和区域</a:t>
            </a:r>
          </a:p>
        </p:txBody>
      </p:sp>
    </p:spTree>
    <p:extLst>
      <p:ext uri="{BB962C8B-B14F-4D97-AF65-F5344CB8AC3E}">
        <p14:creationId xmlns:p14="http://schemas.microsoft.com/office/powerpoint/2010/main" val="427834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"/>
    </mc:Choice>
    <mc:Fallback xmlns="">
      <p:transition spd="slow" advTm="527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1A3F3-910F-40E4-4F63-B597EEB72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65CC229-D802-FC44-5F96-C41B1CDE5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70" y="0"/>
            <a:ext cx="11873060" cy="6858000"/>
          </a:xfrm>
          <a:prstGeom prst="rect">
            <a:avLst/>
          </a:prstGeom>
        </p:spPr>
      </p:pic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99353DA1-52A5-F811-BD9C-0F1DB2F65620}"/>
              </a:ext>
            </a:extLst>
          </p:cNvPr>
          <p:cNvCxnSpPr>
            <a:cxnSpLocks/>
          </p:cNvCxnSpPr>
          <p:nvPr/>
        </p:nvCxnSpPr>
        <p:spPr>
          <a:xfrm>
            <a:off x="9019657" y="1185110"/>
            <a:ext cx="1261327" cy="661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11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"/>
    </mc:Choice>
    <mc:Fallback xmlns="">
      <p:transition spd="slow" advTm="527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06071-7139-6730-47CF-27F3D57D7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1C7120A-C6A2-6650-A53E-9F0FD67F59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52" y="0"/>
            <a:ext cx="116882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67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"/>
    </mc:Choice>
    <mc:Fallback xmlns="">
      <p:transition spd="slow" advTm="527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02145-DAF9-6E22-7AD9-2DCA7808A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>
            <a:extLst>
              <a:ext uri="{FF2B5EF4-FFF2-40B4-BE49-F238E27FC236}">
                <a16:creationId xmlns:a16="http://schemas.microsoft.com/office/drawing/2014/main" id="{298D682C-281D-BAA6-3B40-C77D6636AA6A}"/>
              </a:ext>
            </a:extLst>
          </p:cNvPr>
          <p:cNvSpPr txBox="1"/>
          <p:nvPr/>
        </p:nvSpPr>
        <p:spPr>
          <a:xfrm>
            <a:off x="340658" y="184343"/>
            <a:ext cx="296379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数据获取的途径</a:t>
            </a:r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CB67C390-938F-B1AD-F5C4-A66E7243FBEB}"/>
              </a:ext>
            </a:extLst>
          </p:cNvPr>
          <p:cNvCxnSpPr>
            <a:cxnSpLocks/>
          </p:cNvCxnSpPr>
          <p:nvPr/>
        </p:nvCxnSpPr>
        <p:spPr>
          <a:xfrm>
            <a:off x="449368" y="720795"/>
            <a:ext cx="1188000" cy="0"/>
          </a:xfrm>
          <a:prstGeom prst="line">
            <a:avLst/>
          </a:prstGeom>
          <a:ln w="38100">
            <a:solidFill>
              <a:srgbClr val="397E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CFD2BE8C-B8B4-FBE8-77D0-16BA13258AAE}"/>
              </a:ext>
            </a:extLst>
          </p:cNvPr>
          <p:cNvGrpSpPr/>
          <p:nvPr/>
        </p:nvGrpSpPr>
        <p:grpSpPr>
          <a:xfrm>
            <a:off x="9154838" y="2056397"/>
            <a:ext cx="2451100" cy="3749040"/>
            <a:chOff x="879" y="3585"/>
            <a:chExt cx="3860" cy="5904"/>
          </a:xfrm>
        </p:grpSpPr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23A2F5CA-8502-D807-1250-9FFD1EF6D65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879" y="3585"/>
              <a:ext cx="3860" cy="5833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228600" dist="38100" dir="5400000" algn="t" rotWithShape="0">
                <a:prstClr val="black">
                  <a:alpha val="22000"/>
                </a:prstClr>
              </a:outerShdw>
            </a:effectLst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/>
                <a:ea typeface="印品黑体"/>
                <a:cs typeface="+mn-cs"/>
              </a:endParaRPr>
            </a:p>
          </p:txBody>
        </p:sp>
        <p:sp>
          <p:nvSpPr>
            <p:cNvPr id="59" name="椭圆 58">
              <a:extLst>
                <a:ext uri="{FF2B5EF4-FFF2-40B4-BE49-F238E27FC236}">
                  <a16:creationId xmlns:a16="http://schemas.microsoft.com/office/drawing/2014/main" id="{5FB8BAA5-C3AF-31F4-4DD7-CA3E5C2D84CC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1866" y="4242"/>
              <a:ext cx="1887" cy="1887"/>
            </a:xfrm>
            <a:prstGeom prst="ellipse">
              <a:avLst/>
            </a:prstGeom>
            <a:solidFill>
              <a:srgbClr val="EF7B5C"/>
            </a:solidFill>
            <a:ln w="6350" cap="flat" cmpd="sng" algn="ctr">
              <a:noFill/>
              <a:prstDash val="dash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/>
                <a:ea typeface="印品黑体"/>
                <a:cs typeface="+mn-cs"/>
              </a:endParaRPr>
            </a:p>
          </p:txBody>
        </p:sp>
        <p:sp>
          <p:nvSpPr>
            <p:cNvPr id="60" name="椭圆 59">
              <a:extLst>
                <a:ext uri="{FF2B5EF4-FFF2-40B4-BE49-F238E27FC236}">
                  <a16:creationId xmlns:a16="http://schemas.microsoft.com/office/drawing/2014/main" id="{99A94C46-C03B-8B1C-0E35-1647ECCA15B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1754" y="4130"/>
              <a:ext cx="2111" cy="2111"/>
            </a:xfrm>
            <a:prstGeom prst="ellipse">
              <a:avLst/>
            </a:prstGeom>
            <a:noFill/>
            <a:ln w="6350" cap="flat" cmpd="sng" algn="ctr">
              <a:gradFill>
                <a:gsLst>
                  <a:gs pos="44200">
                    <a:srgbClr val="EB5A33"/>
                  </a:gs>
                  <a:gs pos="0">
                    <a:srgbClr val="EB5A33"/>
                  </a:gs>
                  <a:gs pos="100000">
                    <a:srgbClr val="0070C0">
                      <a:alpha val="0"/>
                    </a:srgbClr>
                  </a:gs>
                </a:gsLst>
                <a:lin ang="5400000" scaled="1"/>
              </a:gradFill>
              <a:prstDash val="dash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/>
                <a:ea typeface="印品黑体"/>
                <a:cs typeface="+mn-cs"/>
              </a:endParaRPr>
            </a:p>
          </p:txBody>
        </p:sp>
        <p:pic>
          <p:nvPicPr>
            <p:cNvPr id="61" name="图形 96">
              <a:extLst>
                <a:ext uri="{FF2B5EF4-FFF2-40B4-BE49-F238E27FC236}">
                  <a16:creationId xmlns:a16="http://schemas.microsoft.com/office/drawing/2014/main" id="{89F81A5D-DD27-656C-062E-8540461B9CA1}"/>
                </a:ext>
              </a:extLst>
            </p:cNvPr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2308" y="4703"/>
              <a:ext cx="1003" cy="1003"/>
            </a:xfrm>
            <a:prstGeom prst="rect">
              <a:avLst/>
            </a:prstGeom>
          </p:spPr>
        </p:pic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DF8DC18F-82B0-9A50-16D5-5D6F47131693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879" y="9417"/>
              <a:ext cx="3860" cy="72"/>
            </a:xfrm>
            <a:prstGeom prst="rect">
              <a:avLst/>
            </a:prstGeom>
            <a:solidFill>
              <a:srgbClr val="EB5A33"/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/>
                <a:ea typeface="印品黑体"/>
                <a:cs typeface="+mn-cs"/>
              </a:endParaRPr>
            </a:p>
          </p:txBody>
        </p:sp>
      </p:grp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A2E0D520-AA85-3A0B-6A76-4D185803AB47}"/>
              </a:ext>
            </a:extLst>
          </p:cNvPr>
          <p:cNvGrpSpPr/>
          <p:nvPr/>
        </p:nvGrpSpPr>
        <p:grpSpPr>
          <a:xfrm>
            <a:off x="586063" y="2056397"/>
            <a:ext cx="2451100" cy="3749040"/>
            <a:chOff x="5279" y="3585"/>
            <a:chExt cx="3860" cy="5904"/>
          </a:xfrm>
        </p:grpSpPr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0DE47822-49F3-680B-2FAA-16136D43B9E7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279" y="3585"/>
              <a:ext cx="3860" cy="5833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228600" dist="38100" dir="5400000" algn="t" rotWithShape="0">
                <a:prstClr val="black">
                  <a:alpha val="22000"/>
                </a:prstClr>
              </a:outerShdw>
            </a:effectLst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/>
                <a:ea typeface="印品黑体"/>
                <a:cs typeface="+mn-cs"/>
              </a:endParaRPr>
            </a:p>
          </p:txBody>
        </p:sp>
        <p:sp>
          <p:nvSpPr>
            <p:cNvPr id="65" name="椭圆 64">
              <a:extLst>
                <a:ext uri="{FF2B5EF4-FFF2-40B4-BE49-F238E27FC236}">
                  <a16:creationId xmlns:a16="http://schemas.microsoft.com/office/drawing/2014/main" id="{082C0BDA-583F-6001-8030-925084F2C0D9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6266" y="4242"/>
              <a:ext cx="1887" cy="1887"/>
            </a:xfrm>
            <a:prstGeom prst="ellipse">
              <a:avLst/>
            </a:prstGeom>
            <a:solidFill>
              <a:srgbClr val="5B9BD5"/>
            </a:solidFill>
            <a:ln w="6350" cap="flat" cmpd="sng" algn="ctr">
              <a:noFill/>
              <a:prstDash val="dash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/>
                <a:ea typeface="印品黑体"/>
                <a:cs typeface="+mn-cs"/>
              </a:endParaRPr>
            </a:p>
          </p:txBody>
        </p:sp>
        <p:sp>
          <p:nvSpPr>
            <p:cNvPr id="66" name="椭圆 65">
              <a:extLst>
                <a:ext uri="{FF2B5EF4-FFF2-40B4-BE49-F238E27FC236}">
                  <a16:creationId xmlns:a16="http://schemas.microsoft.com/office/drawing/2014/main" id="{D505213B-F895-76D8-B6CC-0028E18F1F0E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6154" y="4130"/>
              <a:ext cx="2111" cy="2111"/>
            </a:xfrm>
            <a:prstGeom prst="ellipse">
              <a:avLst/>
            </a:prstGeom>
            <a:noFill/>
            <a:ln w="6350" cap="flat" cmpd="sng" algn="ctr">
              <a:gradFill>
                <a:gsLst>
                  <a:gs pos="44200">
                    <a:srgbClr val="0070C0">
                      <a:alpha val="82000"/>
                    </a:srgbClr>
                  </a:gs>
                  <a:gs pos="0">
                    <a:srgbClr val="0070C0"/>
                  </a:gs>
                  <a:gs pos="100000">
                    <a:srgbClr val="0070C0">
                      <a:alpha val="0"/>
                    </a:srgbClr>
                  </a:gs>
                </a:gsLst>
                <a:lin ang="5400000" scaled="1"/>
              </a:gradFill>
              <a:prstDash val="dash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/>
                <a:ea typeface="印品黑体"/>
                <a:cs typeface="+mn-cs"/>
              </a:endParaRPr>
            </a:p>
          </p:txBody>
        </p:sp>
        <p:pic>
          <p:nvPicPr>
            <p:cNvPr id="67" name="图形 94">
              <a:extLst>
                <a:ext uri="{FF2B5EF4-FFF2-40B4-BE49-F238E27FC236}">
                  <a16:creationId xmlns:a16="http://schemas.microsoft.com/office/drawing/2014/main" id="{10B56F65-DCF0-B700-429D-277FBBA961C4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6689" y="4671"/>
              <a:ext cx="1039" cy="1039"/>
            </a:xfrm>
            <a:prstGeom prst="rect">
              <a:avLst/>
            </a:prstGeom>
          </p:spPr>
        </p:pic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3FD9A3EF-EA05-D6FE-F7D6-5DEC6D6F82B7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5279" y="9417"/>
              <a:ext cx="3860" cy="72"/>
            </a:xfrm>
            <a:prstGeom prst="rect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/>
                <a:ea typeface="印品黑体"/>
                <a:cs typeface="+mn-cs"/>
              </a:endParaRPr>
            </a:p>
          </p:txBody>
        </p:sp>
        <p:grpSp>
          <p:nvGrpSpPr>
            <p:cNvPr id="69" name="组合 68">
              <a:extLst>
                <a:ext uri="{FF2B5EF4-FFF2-40B4-BE49-F238E27FC236}">
                  <a16:creationId xmlns:a16="http://schemas.microsoft.com/office/drawing/2014/main" id="{579740B3-1599-8417-7A6D-EDE0F77E2EF2}"/>
                </a:ext>
              </a:extLst>
            </p:cNvPr>
            <p:cNvGrpSpPr/>
            <p:nvPr/>
          </p:nvGrpSpPr>
          <p:grpSpPr>
            <a:xfrm>
              <a:off x="5370" y="6544"/>
              <a:ext cx="3732" cy="2072"/>
              <a:chOff x="962" y="6182"/>
              <a:chExt cx="3732" cy="2072"/>
            </a:xfrm>
          </p:grpSpPr>
          <p:sp>
            <p:nvSpPr>
              <p:cNvPr id="70" name="文本框 69">
                <a:extLst>
                  <a:ext uri="{FF2B5EF4-FFF2-40B4-BE49-F238E27FC236}">
                    <a16:creationId xmlns:a16="http://schemas.microsoft.com/office/drawing/2014/main" id="{41D0BE2C-4619-B021-2323-D61B66A1DE91}"/>
                  </a:ext>
                </a:extLst>
              </p:cNvPr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039" y="6182"/>
                <a:ext cx="3578" cy="6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dirty="0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Microsoft YaHei Regular" panose="020B0703020204020201" charset="-122"/>
                    <a:ea typeface="Microsoft YaHei Regular" panose="020B0703020204020201" charset="-122"/>
                    <a:sym typeface="+mn-ea"/>
                  </a:rPr>
                  <a:t>官方机构</a:t>
                </a:r>
                <a:endParaRPr kumimoji="0" lang="zh-CN" altLang="en-US" sz="180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Microsoft YaHei Regular" panose="020B0703020204020201" charset="-122"/>
                  <a:ea typeface="Microsoft YaHei Regular" panose="020B0703020204020201" charset="-122"/>
                  <a:cs typeface="+mn-cs"/>
                  <a:sym typeface="+mn-ea"/>
                </a:endParaRPr>
              </a:p>
            </p:txBody>
          </p:sp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C7E4385B-3522-6CEF-B943-60A5DCDAC9D4}"/>
                  </a:ext>
                </a:extLst>
              </p:cNvPr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962" y="7051"/>
                <a:ext cx="3732" cy="12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608965" rtl="0" eaLnBrk="1" fontAlgn="base" latinLnBrk="0" hangingPunct="1">
                  <a:lnSpc>
                    <a:spcPct val="12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Microsoft YaHei Regular" panose="020B0703020204020201" charset="-122"/>
                    <a:ea typeface="Microsoft YaHei Regular" panose="020B0703020204020201" charset="-122"/>
                    <a:cs typeface="+mn-cs"/>
                    <a:sym typeface="Gill Sans" panose="020B0502020104020203" charset="0"/>
                  </a:rPr>
                  <a:t>政府网站、企事业单位官网，官方文件。国家统计局、联合国统计司、</a:t>
                </a:r>
                <a:r>
                  <a:rPr lang="zh-CN" altLang="en-US" sz="1200" dirty="0">
                    <a:solidFill>
                      <a:prstClr val="white">
                        <a:lumMod val="50000"/>
                      </a:prstClr>
                    </a:solidFill>
                    <a:latin typeface="Microsoft YaHei Regular" panose="020B0703020204020201" charset="-122"/>
                    <a:ea typeface="Microsoft YaHei Regular" panose="020B0703020204020201" charset="-122"/>
                    <a:sym typeface="Gill Sans" panose="020B0502020104020203" charset="0"/>
                  </a:rPr>
                  <a:t>年报年鉴等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Microsoft YaHei Regular" panose="020B0703020204020201" charset="-122"/>
                  <a:ea typeface="Microsoft YaHei Regular" panose="020B0703020204020201" charset="-122"/>
                  <a:cs typeface="Lato Light" charset="0"/>
                  <a:sym typeface="Lato Light" charset="0"/>
                </a:endParaRPr>
              </a:p>
            </p:txBody>
          </p:sp>
        </p:grpSp>
      </p:grp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C3358337-4897-2C3E-29CA-5179E00D3CCC}"/>
              </a:ext>
            </a:extLst>
          </p:cNvPr>
          <p:cNvGrpSpPr/>
          <p:nvPr/>
        </p:nvGrpSpPr>
        <p:grpSpPr>
          <a:xfrm>
            <a:off x="3442321" y="2056397"/>
            <a:ext cx="2451100" cy="3749040"/>
            <a:chOff x="9684" y="3585"/>
            <a:chExt cx="3860" cy="5904"/>
          </a:xfrm>
        </p:grpSpPr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DD89C94B-E0F1-0F1C-3BDB-EAD8030E8D65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9684" y="3585"/>
              <a:ext cx="3860" cy="5833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228600" dist="38100" dir="5400000" algn="t" rotWithShape="0">
                <a:prstClr val="black">
                  <a:alpha val="22000"/>
                </a:prstClr>
              </a:outerShdw>
            </a:effectLst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/>
                <a:ea typeface="印品黑体"/>
                <a:cs typeface="+mn-cs"/>
              </a:endParaRPr>
            </a:p>
          </p:txBody>
        </p:sp>
        <p:sp>
          <p:nvSpPr>
            <p:cNvPr id="74" name="椭圆 73">
              <a:extLst>
                <a:ext uri="{FF2B5EF4-FFF2-40B4-BE49-F238E27FC236}">
                  <a16:creationId xmlns:a16="http://schemas.microsoft.com/office/drawing/2014/main" id="{3B63EF77-0DD0-98C5-2234-85F625443903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10670" y="4242"/>
              <a:ext cx="1887" cy="1887"/>
            </a:xfrm>
            <a:prstGeom prst="ellipse">
              <a:avLst/>
            </a:prstGeom>
            <a:solidFill>
              <a:srgbClr val="EF7B5C"/>
            </a:solidFill>
            <a:ln w="6350" cap="flat" cmpd="sng" algn="ctr">
              <a:noFill/>
              <a:prstDash val="dash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/>
                <a:ea typeface="印品黑体"/>
                <a:cs typeface="+mn-cs"/>
              </a:endParaRPr>
            </a:p>
          </p:txBody>
        </p:sp>
        <p:sp>
          <p:nvSpPr>
            <p:cNvPr id="75" name="椭圆 74">
              <a:extLst>
                <a:ext uri="{FF2B5EF4-FFF2-40B4-BE49-F238E27FC236}">
                  <a16:creationId xmlns:a16="http://schemas.microsoft.com/office/drawing/2014/main" id="{C47B1027-BBA3-3D5B-BA46-7087A2292230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10559" y="4130"/>
              <a:ext cx="2111" cy="2111"/>
            </a:xfrm>
            <a:prstGeom prst="ellipse">
              <a:avLst/>
            </a:prstGeom>
            <a:noFill/>
            <a:ln w="6350" cap="flat" cmpd="sng" algn="ctr">
              <a:gradFill>
                <a:gsLst>
                  <a:gs pos="44200">
                    <a:srgbClr val="EB5A33"/>
                  </a:gs>
                  <a:gs pos="0">
                    <a:srgbClr val="EB5A33"/>
                  </a:gs>
                  <a:gs pos="100000">
                    <a:srgbClr val="0070C0">
                      <a:alpha val="0"/>
                    </a:srgbClr>
                  </a:gs>
                </a:gsLst>
                <a:lin ang="5400000" scaled="1"/>
              </a:gradFill>
              <a:prstDash val="dash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/>
                <a:ea typeface="印品黑体"/>
                <a:cs typeface="+mn-cs"/>
              </a:endParaRPr>
            </a:p>
          </p:txBody>
        </p:sp>
        <p:pic>
          <p:nvPicPr>
            <p:cNvPr id="76" name="图形 95">
              <a:extLst>
                <a:ext uri="{FF2B5EF4-FFF2-40B4-BE49-F238E27FC236}">
                  <a16:creationId xmlns:a16="http://schemas.microsoft.com/office/drawing/2014/main" id="{1AE6B830-FB01-8B8E-97B2-6F744EAB81CF}"/>
                </a:ext>
              </a:extLst>
            </p:cNvPr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p:blipFill>
          <p:spPr>
            <a:xfrm>
              <a:off x="10934" y="4511"/>
              <a:ext cx="1361" cy="1361"/>
            </a:xfrm>
            <a:prstGeom prst="rect">
              <a:avLst/>
            </a:prstGeom>
          </p:spPr>
        </p:pic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76ADA739-953B-D431-F8D0-5634CA4534DA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9684" y="9417"/>
              <a:ext cx="3860" cy="72"/>
            </a:xfrm>
            <a:prstGeom prst="rect">
              <a:avLst/>
            </a:prstGeom>
            <a:solidFill>
              <a:srgbClr val="EB5A33"/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/>
                <a:ea typeface="印品黑体"/>
                <a:cs typeface="+mn-cs"/>
              </a:endParaRPr>
            </a:p>
          </p:txBody>
        </p: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63F42E68-331C-DB2D-0FE4-2AA4FF4FF270}"/>
              </a:ext>
            </a:extLst>
          </p:cNvPr>
          <p:cNvGrpSpPr/>
          <p:nvPr/>
        </p:nvGrpSpPr>
        <p:grpSpPr>
          <a:xfrm>
            <a:off x="6298579" y="2056397"/>
            <a:ext cx="2451100" cy="3749040"/>
            <a:chOff x="14086" y="3585"/>
            <a:chExt cx="3860" cy="5904"/>
          </a:xfrm>
        </p:grpSpPr>
        <p:sp>
          <p:nvSpPr>
            <p:cNvPr id="79" name="矩形 78">
              <a:extLst>
                <a:ext uri="{FF2B5EF4-FFF2-40B4-BE49-F238E27FC236}">
                  <a16:creationId xmlns:a16="http://schemas.microsoft.com/office/drawing/2014/main" id="{4B317657-1357-D178-8024-27B5653F5516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4086" y="3585"/>
              <a:ext cx="3860" cy="5833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noFill/>
              <a:prstDash val="solid"/>
              <a:miter lim="800000"/>
            </a:ln>
            <a:effectLst>
              <a:outerShdw blurRad="228600" dist="38100" dir="5400000" algn="t" rotWithShape="0">
                <a:prstClr val="black">
                  <a:alpha val="22000"/>
                </a:prstClr>
              </a:outerShdw>
            </a:effectLst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/>
                <a:ea typeface="印品黑体"/>
                <a:cs typeface="+mn-cs"/>
              </a:endParaRPr>
            </a:p>
          </p:txBody>
        </p:sp>
        <p:sp>
          <p:nvSpPr>
            <p:cNvPr id="80" name="椭圆 79">
              <a:extLst>
                <a:ext uri="{FF2B5EF4-FFF2-40B4-BE49-F238E27FC236}">
                  <a16:creationId xmlns:a16="http://schemas.microsoft.com/office/drawing/2014/main" id="{34DE5CF7-9B72-DAD6-9065-7819A7BDDE07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5073" y="4242"/>
              <a:ext cx="1887" cy="1887"/>
            </a:xfrm>
            <a:prstGeom prst="ellipse">
              <a:avLst/>
            </a:prstGeom>
            <a:solidFill>
              <a:srgbClr val="5B9BD5"/>
            </a:solidFill>
            <a:ln w="6350" cap="flat" cmpd="sng" algn="ctr">
              <a:noFill/>
              <a:prstDash val="dash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/>
                <a:ea typeface="印品黑体"/>
                <a:cs typeface="+mn-cs"/>
              </a:endParaRPr>
            </a:p>
          </p:txBody>
        </p:sp>
        <p:sp>
          <p:nvSpPr>
            <p:cNvPr id="81" name="椭圆 80">
              <a:extLst>
                <a:ext uri="{FF2B5EF4-FFF2-40B4-BE49-F238E27FC236}">
                  <a16:creationId xmlns:a16="http://schemas.microsoft.com/office/drawing/2014/main" id="{9CCEB278-4171-8CAF-E3B2-61CCAD1398E9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14961" y="4130"/>
              <a:ext cx="2111" cy="2111"/>
            </a:xfrm>
            <a:prstGeom prst="ellipse">
              <a:avLst/>
            </a:prstGeom>
            <a:noFill/>
            <a:ln w="6350" cap="flat" cmpd="sng" algn="ctr">
              <a:gradFill>
                <a:gsLst>
                  <a:gs pos="44200">
                    <a:srgbClr val="0070C0">
                      <a:alpha val="82000"/>
                    </a:srgbClr>
                  </a:gs>
                  <a:gs pos="0">
                    <a:srgbClr val="0070C0"/>
                  </a:gs>
                  <a:gs pos="100000">
                    <a:srgbClr val="0070C0">
                      <a:alpha val="0"/>
                    </a:srgbClr>
                  </a:gs>
                </a:gsLst>
                <a:lin ang="5400000" scaled="1"/>
              </a:gradFill>
              <a:prstDash val="dash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/>
                <a:ea typeface="印品黑体"/>
                <a:cs typeface="+mn-cs"/>
              </a:endParaRPr>
            </a:p>
          </p:txBody>
        </p:sp>
        <p:pic>
          <p:nvPicPr>
            <p:cNvPr id="82" name="图形 93">
              <a:extLst>
                <a:ext uri="{FF2B5EF4-FFF2-40B4-BE49-F238E27FC236}">
                  <a16:creationId xmlns:a16="http://schemas.microsoft.com/office/drawing/2014/main" id="{FB89D9AC-758B-325E-2EC7-7C4E4C680F33}"/>
                </a:ext>
              </a:extLst>
            </p:cNvPr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p:blipFill>
          <p:spPr>
            <a:xfrm>
              <a:off x="15497" y="4671"/>
              <a:ext cx="1039" cy="1039"/>
            </a:xfrm>
            <a:prstGeom prst="rect">
              <a:avLst/>
            </a:prstGeom>
          </p:spPr>
        </p:pic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1AB9D7BB-C5D8-BB70-4E74-4DF37BABBE2D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14086" y="9417"/>
              <a:ext cx="3860" cy="72"/>
            </a:xfrm>
            <a:prstGeom prst="rect">
              <a:avLst/>
            </a:prstGeom>
            <a:solidFill>
              <a:srgbClr val="0070C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/>
                <a:ea typeface="印品黑体"/>
                <a:cs typeface="+mn-cs"/>
              </a:endParaRPr>
            </a:p>
          </p:txBody>
        </p:sp>
      </p:grpSp>
      <p:sp>
        <p:nvSpPr>
          <p:cNvPr id="84" name="文本框 83">
            <a:extLst>
              <a:ext uri="{FF2B5EF4-FFF2-40B4-BE49-F238E27FC236}">
                <a16:creationId xmlns:a16="http://schemas.microsoft.com/office/drawing/2014/main" id="{B2FAEC2E-1367-D94B-2278-D4E7516F99D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530798" y="3936608"/>
            <a:ext cx="2272030" cy="396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lang="zh-CN" alt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sym typeface="+mn-ea"/>
              </a:rPr>
              <a:t>学术数据库</a:t>
            </a: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777CBD40-BE9B-8A29-D3D3-3BEEFC46D26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481903" y="4487895"/>
            <a:ext cx="2369820" cy="532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8965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200" dirty="0">
                <a:solidFill>
                  <a:prstClr val="white">
                    <a:lumMod val="50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cs typeface="Lato Light" charset="0"/>
                <a:sym typeface="Gill Sans" panose="020B0502020104020203" charset="0"/>
              </a:rPr>
              <a:t>国研网、</a:t>
            </a:r>
            <a:r>
              <a:rPr lang="en-US" altLang="zh-CN" sz="1200" dirty="0">
                <a:solidFill>
                  <a:prstClr val="white">
                    <a:lumMod val="50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cs typeface="Lato Light" charset="0"/>
                <a:sym typeface="Gill Sans" panose="020B0502020104020203" charset="0"/>
              </a:rPr>
              <a:t>EPS</a:t>
            </a:r>
            <a:r>
              <a:rPr lang="zh-CN" altLang="en-US" sz="1200" dirty="0">
                <a:solidFill>
                  <a:prstClr val="white">
                    <a:lumMod val="50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cs typeface="Lato Light" charset="0"/>
                <a:sym typeface="Gill Sans" panose="020B0502020104020203" charset="0"/>
              </a:rPr>
              <a:t>数据平台、中经网，希施玛、</a:t>
            </a:r>
            <a:r>
              <a:rPr lang="en-US" altLang="zh-CN" sz="1200" dirty="0">
                <a:solidFill>
                  <a:prstClr val="white">
                    <a:lumMod val="50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cs typeface="Lato Light" charset="0"/>
                <a:sym typeface="Gill Sans" panose="020B0502020104020203" charset="0"/>
              </a:rPr>
              <a:t>WRDS</a:t>
            </a:r>
            <a:r>
              <a:rPr lang="zh-CN" altLang="en-US" sz="1200" dirty="0">
                <a:solidFill>
                  <a:prstClr val="white">
                    <a:lumMod val="50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cs typeface="Lato Light" charset="0"/>
                <a:sym typeface="Gill Sans" panose="020B0502020104020203" charset="0"/>
              </a:rPr>
              <a:t>等</a:t>
            </a:r>
            <a:endParaRPr lang="en-US" altLang="zh-CN" sz="1200" dirty="0">
              <a:solidFill>
                <a:prstClr val="white">
                  <a:lumMod val="50000"/>
                </a:prstClr>
              </a:solidFill>
              <a:latin typeface="Microsoft YaHei Regular" panose="020B0703020204020201" charset="-122"/>
              <a:ea typeface="Microsoft YaHei Regular" panose="020B0703020204020201" charset="-122"/>
              <a:cs typeface="Lato Light" charset="0"/>
              <a:sym typeface="Lato Light" charset="0"/>
            </a:endParaRP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84A80E62-1EC4-8CCB-C971-3B6CF1FB5FB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385903" y="3935362"/>
            <a:ext cx="2272030" cy="396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lang="zh-CN" alt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sym typeface="+mn-ea"/>
              </a:rPr>
              <a:t>最新期刊</a:t>
            </a:r>
          </a:p>
        </p:txBody>
      </p:sp>
      <p:sp>
        <p:nvSpPr>
          <p:cNvPr id="87" name="文本框 86">
            <a:extLst>
              <a:ext uri="{FF2B5EF4-FFF2-40B4-BE49-F238E27FC236}">
                <a16:creationId xmlns:a16="http://schemas.microsoft.com/office/drawing/2014/main" id="{3867E10C-E8D0-C9C1-7921-7EE8E3BEDE1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337008" y="4486649"/>
            <a:ext cx="2369820" cy="763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8965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200" dirty="0">
                <a:solidFill>
                  <a:prstClr val="white">
                    <a:lumMod val="50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sym typeface="Gill Sans" panose="020B0502020104020203" charset="0"/>
              </a:rPr>
              <a:t>国内、国际权威期刊发布的文章，有关数据来源及数据使用方法的介绍</a:t>
            </a:r>
            <a:endParaRPr lang="en-US" altLang="zh-CN" sz="1200" dirty="0">
              <a:solidFill>
                <a:prstClr val="white">
                  <a:lumMod val="50000"/>
                </a:prstClr>
              </a:solidFill>
              <a:latin typeface="Microsoft YaHei Regular" panose="020B0703020204020201" charset="-122"/>
              <a:ea typeface="Microsoft YaHei Regular" panose="020B0703020204020201" charset="-122"/>
              <a:cs typeface="Lato Light" charset="0"/>
              <a:sym typeface="Lato Light" charset="0"/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9425FC55-D5BC-3D29-A53E-1C97E3BA38D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237883" y="3941221"/>
            <a:ext cx="2272030" cy="396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lang="zh-CN" alt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sym typeface="+mn-ea"/>
              </a:rPr>
              <a:t>其他来源</a:t>
            </a: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21488DFC-E667-586E-EB1E-FEBD12527C7D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188988" y="4492508"/>
            <a:ext cx="2369820" cy="532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8965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200" dirty="0">
                <a:solidFill>
                  <a:prstClr val="white">
                    <a:lumMod val="50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sym typeface="Gill Sans" panose="020B0502020104020203" charset="0"/>
              </a:rPr>
              <a:t>手工整理、论坛贴吧、微信公众号，人大经济论坛等</a:t>
            </a:r>
            <a:endParaRPr lang="en-US" altLang="zh-CN" sz="1200" dirty="0">
              <a:solidFill>
                <a:prstClr val="white">
                  <a:lumMod val="50000"/>
                </a:prstClr>
              </a:solidFill>
              <a:latin typeface="Microsoft YaHei Regular" panose="020B0703020204020201" charset="-122"/>
              <a:ea typeface="Microsoft YaHei Regular" panose="020B0703020204020201" charset="-122"/>
              <a:cs typeface="Lato Light" charset="0"/>
              <a:sym typeface="Lato Light" charset="0"/>
            </a:endParaRPr>
          </a:p>
        </p:txBody>
      </p: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9DAE71B4-1502-19F3-B570-92AADB7CAA94}"/>
              </a:ext>
            </a:extLst>
          </p:cNvPr>
          <p:cNvGrpSpPr/>
          <p:nvPr/>
        </p:nvGrpSpPr>
        <p:grpSpPr>
          <a:xfrm>
            <a:off x="8953500" y="139700"/>
            <a:ext cx="2821940" cy="506730"/>
            <a:chOff x="13944" y="338"/>
            <a:chExt cx="4444" cy="798"/>
          </a:xfrm>
        </p:grpSpPr>
        <p:pic>
          <p:nvPicPr>
            <p:cNvPr id="94" name="图片 93">
              <a:extLst>
                <a:ext uri="{FF2B5EF4-FFF2-40B4-BE49-F238E27FC236}">
                  <a16:creationId xmlns:a16="http://schemas.microsoft.com/office/drawing/2014/main" id="{51D7DE19-DC75-6CA3-ABF0-BE875A5B5EC1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4" y="338"/>
              <a:ext cx="2320" cy="798"/>
            </a:xfrm>
            <a:prstGeom prst="rect">
              <a:avLst/>
            </a:prstGeom>
          </p:spPr>
        </p:pic>
        <p:pic>
          <p:nvPicPr>
            <p:cNvPr id="95" name="图片 94">
              <a:extLst>
                <a:ext uri="{FF2B5EF4-FFF2-40B4-BE49-F238E27FC236}">
                  <a16:creationId xmlns:a16="http://schemas.microsoft.com/office/drawing/2014/main" id="{BDAE8A21-C8F3-452A-0176-5B38302AD2F3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4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4" y="387"/>
              <a:ext cx="2125" cy="6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158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直接连接符 59"/>
          <p:cNvCxnSpPr/>
          <p:nvPr/>
        </p:nvCxnSpPr>
        <p:spPr>
          <a:xfrm>
            <a:off x="5680597" y="2113158"/>
            <a:ext cx="0" cy="3132000"/>
          </a:xfrm>
          <a:prstGeom prst="line">
            <a:avLst/>
          </a:prstGeom>
          <a:ln w="1905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65" name="矩形 36"/>
          <p:cNvSpPr>
            <a:spLocks noChangeArrowheads="1"/>
          </p:cNvSpPr>
          <p:nvPr/>
        </p:nvSpPr>
        <p:spPr bwMode="auto">
          <a:xfrm>
            <a:off x="6114201" y="2156891"/>
            <a:ext cx="4984750" cy="2941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3556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  <a:extLst>
                <a:ext uri="{35155182-B16C-46BC-9424-99874614C6A1}">
                  <wpsdc:indentchars xmlns:wpsdc="http://www.wps.cn/officeDocument/2017/drawingmlCustomData" xmlns="" val="200" checksum="3837665281"/>
                </a:ext>
              </a:extLst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B5A3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整体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近20年平均工资水平持续上涨，美国次贷危机之后增长率有所下降。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  <a:extLst>
                <a:ext uri="{35155182-B16C-46BC-9424-99874614C6A1}">
                  <wpsdc:indentchars xmlns:wpsdc="http://www.wps.cn/officeDocument/2017/drawingmlCustomData" xmlns="" val="200" checksum="3837665281"/>
                </a:ext>
              </a:extLst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B5A3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企业类型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看</a:t>
            </a:r>
            <a:r>
              <a:rPr lang="zh-CN" altLang="en-US" sz="1600" dirty="0">
                <a:solidFill>
                  <a:srgbClr val="3B383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外商投资企业、国企、股份有限公司平均工资高于其他企业。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  <a:extLst>
                <a:ext uri="{35155182-B16C-46BC-9424-99874614C6A1}">
                  <wpsdc:indentchars xmlns:wpsdc="http://www.wps.cn/officeDocument/2017/drawingmlCustomData" xmlns="" val="200" checksum="3837665281"/>
                </a:ext>
              </a:extLst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B5A3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地区分布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看,东北三省及中部地区平均工资水平相近，北京、上海比较突出，其余地区相对平均，西部地区西藏水平较高，整体分布不均。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8" name="椭圆 67"/>
          <p:cNvSpPr/>
          <p:nvPr/>
        </p:nvSpPr>
        <p:spPr>
          <a:xfrm>
            <a:off x="5524008" y="3178256"/>
            <a:ext cx="324000" cy="324000"/>
          </a:xfrm>
          <a:prstGeom prst="ellipse">
            <a:avLst/>
          </a:prstGeom>
          <a:solidFill>
            <a:srgbClr val="EB5A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6045" y="2143401"/>
            <a:ext cx="4290274" cy="3063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6350642-207E-D08C-6201-4103AC2D4E71}"/>
              </a:ext>
            </a:extLst>
          </p:cNvPr>
          <p:cNvSpPr txBox="1"/>
          <p:nvPr/>
        </p:nvSpPr>
        <p:spPr>
          <a:xfrm>
            <a:off x="340658" y="184343"/>
            <a:ext cx="296379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案例演示：结论</a:t>
            </a:r>
            <a:endParaRPr kumimoji="1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icrosoft YaHei Regular" panose="020B0703020204020201" charset="-122"/>
              <a:ea typeface="Microsoft YaHei Regular" panose="020B0703020204020201" charset="-122"/>
              <a:cs typeface="+mn-ea"/>
              <a:sym typeface="Source Han Serif SC" panose="02020400000000000000" pitchFamily="18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3DE5B4FA-B68F-591A-FE29-3E297FE2384A}"/>
              </a:ext>
            </a:extLst>
          </p:cNvPr>
          <p:cNvCxnSpPr>
            <a:cxnSpLocks/>
          </p:cNvCxnSpPr>
          <p:nvPr/>
        </p:nvCxnSpPr>
        <p:spPr>
          <a:xfrm>
            <a:off x="449368" y="720795"/>
            <a:ext cx="1188000" cy="0"/>
          </a:xfrm>
          <a:prstGeom prst="line">
            <a:avLst/>
          </a:prstGeom>
          <a:ln w="38100">
            <a:solidFill>
              <a:srgbClr val="397E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>
            <a:extLst>
              <a:ext uri="{FF2B5EF4-FFF2-40B4-BE49-F238E27FC236}">
                <a16:creationId xmlns:a16="http://schemas.microsoft.com/office/drawing/2014/main" id="{5FAE5EFA-A21D-05C3-406B-F54E8E3B3A93}"/>
              </a:ext>
            </a:extLst>
          </p:cNvPr>
          <p:cNvGrpSpPr/>
          <p:nvPr/>
        </p:nvGrpSpPr>
        <p:grpSpPr>
          <a:xfrm>
            <a:off x="8953500" y="139700"/>
            <a:ext cx="2821940" cy="506730"/>
            <a:chOff x="13944" y="338"/>
            <a:chExt cx="4444" cy="798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1EEBA1D-E139-C12F-F46B-571A6448FA04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4" y="338"/>
              <a:ext cx="2320" cy="798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6DEF70D-339B-D8D7-91B1-198E62F5D53F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4" y="387"/>
              <a:ext cx="2125" cy="6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549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BB25C-8175-DC9E-3E30-A58D06185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3C5FC37A-CC4C-9034-7DB1-309EE0EE8D4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75FEB9B4-FA3C-30D2-6C5E-250AB023BFF9}"/>
              </a:ext>
            </a:extLst>
          </p:cNvPr>
          <p:cNvSpPr/>
          <p:nvPr/>
        </p:nvSpPr>
        <p:spPr>
          <a:xfrm>
            <a:off x="0" y="0"/>
            <a:ext cx="800100" cy="6858000"/>
          </a:xfrm>
          <a:prstGeom prst="rect">
            <a:avLst/>
          </a:prstGeom>
          <a:solidFill>
            <a:srgbClr val="357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16" name="文本框 2">
            <a:extLst>
              <a:ext uri="{FF2B5EF4-FFF2-40B4-BE49-F238E27FC236}">
                <a16:creationId xmlns:a16="http://schemas.microsoft.com/office/drawing/2014/main" id="{17A31F27-C669-18C8-AAD6-B126F2DF32B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8461" y="2967355"/>
            <a:ext cx="4096493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effectLst/>
                <a:uLnTx/>
                <a:uFillTx/>
                <a:cs typeface="+mn-ea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sym typeface="+mn-lt"/>
              </a:rPr>
              <a:t>服务与支持</a:t>
            </a:r>
          </a:p>
        </p:txBody>
      </p:sp>
      <p:sp>
        <p:nvSpPr>
          <p:cNvPr id="19" name="圆角矩形 18">
            <a:extLst>
              <a:ext uri="{FF2B5EF4-FFF2-40B4-BE49-F238E27FC236}">
                <a16:creationId xmlns:a16="http://schemas.microsoft.com/office/drawing/2014/main" id="{D4851B65-9893-A0D1-2235-B2A37178705C}"/>
              </a:ext>
            </a:extLst>
          </p:cNvPr>
          <p:cNvSpPr/>
          <p:nvPr/>
        </p:nvSpPr>
        <p:spPr>
          <a:xfrm>
            <a:off x="1727835" y="1955165"/>
            <a:ext cx="2080260" cy="57362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EB5A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8" name="文本框 2">
            <a:extLst>
              <a:ext uri="{FF2B5EF4-FFF2-40B4-BE49-F238E27FC236}">
                <a16:creationId xmlns:a16="http://schemas.microsoft.com/office/drawing/2014/main" id="{32636231-B634-79C7-F883-1FEA01545C8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727835" y="1977170"/>
            <a:ext cx="2080260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  <a:cs typeface="+mn-ea"/>
                <a:sym typeface="+mn-lt"/>
              </a:rPr>
              <a:t>Part. 0</a:t>
            </a:r>
            <a:r>
              <a:rPr lang="en-US" altLang="zh-CN" sz="2800" dirty="0">
                <a:solidFill>
                  <a:srgbClr val="ED7D31"/>
                </a:solidFill>
                <a:cs typeface="+mn-ea"/>
                <a:sym typeface="+mn-lt"/>
              </a:rPr>
              <a:t>4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83467720-C147-8D8E-3B9D-897FC3F64484}"/>
              </a:ext>
            </a:extLst>
          </p:cNvPr>
          <p:cNvGrpSpPr/>
          <p:nvPr/>
        </p:nvGrpSpPr>
        <p:grpSpPr>
          <a:xfrm>
            <a:off x="8953500" y="214630"/>
            <a:ext cx="2821940" cy="506730"/>
            <a:chOff x="13944" y="338"/>
            <a:chExt cx="4444" cy="798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E1F9AEAD-86B8-B1EE-612D-ADFAB3F3849A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4" y="338"/>
              <a:ext cx="2320" cy="798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5B0A1ADD-0CFA-9555-4025-B41889E564C8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4" y="387"/>
              <a:ext cx="2125" cy="601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3C7DC382-B30C-BF3E-4913-082BDB3F49A5}"/>
              </a:ext>
            </a:extLst>
          </p:cNvPr>
          <p:cNvGrpSpPr/>
          <p:nvPr/>
        </p:nvGrpSpPr>
        <p:grpSpPr>
          <a:xfrm>
            <a:off x="347979" y="3077982"/>
            <a:ext cx="115237" cy="702036"/>
            <a:chOff x="4167739" y="-1087655"/>
            <a:chExt cx="153846" cy="937246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EC89C228-8058-E080-5905-435D891FC227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4167739" y="-10876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404BC0F1-6E37-E79F-2DFA-F7BF98C6E651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4167739" y="-6959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D2A638A2-83CA-87E7-E83C-952E67FE4B48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4167739" y="-3042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655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454" y="1197725"/>
            <a:ext cx="8949991" cy="5319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矩形 12"/>
          <p:cNvSpPr/>
          <p:nvPr>
            <p:custDataLst>
              <p:tags r:id="rId1"/>
            </p:custDataLst>
          </p:nvPr>
        </p:nvSpPr>
        <p:spPr>
          <a:xfrm>
            <a:off x="9528679" y="1197725"/>
            <a:ext cx="792766" cy="4003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印品黑体"/>
              <a:cs typeface="+mn-cs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EC0A1C2-32CB-21FD-530E-C3BF24A81301}"/>
              </a:ext>
            </a:extLst>
          </p:cNvPr>
          <p:cNvSpPr txBox="1"/>
          <p:nvPr/>
        </p:nvSpPr>
        <p:spPr>
          <a:xfrm>
            <a:off x="340658" y="184343"/>
            <a:ext cx="296379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服务与支持</a:t>
            </a:r>
            <a:endParaRPr kumimoji="1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icrosoft YaHei Regular" panose="020B0703020204020201" charset="-122"/>
              <a:ea typeface="Microsoft YaHei Regular" panose="020B0703020204020201" charset="-122"/>
              <a:cs typeface="+mn-ea"/>
              <a:sym typeface="Source Han Serif SC" panose="02020400000000000000" pitchFamily="18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EE9E4058-C817-6F33-E707-B11817EEDCB1}"/>
              </a:ext>
            </a:extLst>
          </p:cNvPr>
          <p:cNvCxnSpPr>
            <a:cxnSpLocks/>
          </p:cNvCxnSpPr>
          <p:nvPr/>
        </p:nvCxnSpPr>
        <p:spPr>
          <a:xfrm>
            <a:off x="449368" y="720795"/>
            <a:ext cx="1188000" cy="0"/>
          </a:xfrm>
          <a:prstGeom prst="line">
            <a:avLst/>
          </a:prstGeom>
          <a:ln w="38100">
            <a:solidFill>
              <a:srgbClr val="397E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>
            <a:extLst>
              <a:ext uri="{FF2B5EF4-FFF2-40B4-BE49-F238E27FC236}">
                <a16:creationId xmlns:a16="http://schemas.microsoft.com/office/drawing/2014/main" id="{22696FEF-4ECA-0456-04AC-5AA11DB33B46}"/>
              </a:ext>
            </a:extLst>
          </p:cNvPr>
          <p:cNvGrpSpPr/>
          <p:nvPr/>
        </p:nvGrpSpPr>
        <p:grpSpPr>
          <a:xfrm>
            <a:off x="8953500" y="139700"/>
            <a:ext cx="2821940" cy="506730"/>
            <a:chOff x="13944" y="338"/>
            <a:chExt cx="4444" cy="798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25DD7F25-E8E4-AE78-68D6-5536646A7EB9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4" y="338"/>
              <a:ext cx="2320" cy="798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50D3DE94-C306-4DB5-40D2-B9555A95EF5B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4" y="387"/>
              <a:ext cx="2125" cy="60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53670-856D-CA28-E1DB-BC38BBA94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FDC75479-0402-4308-7C85-F1F74293921B}"/>
              </a:ext>
            </a:extLst>
          </p:cNvPr>
          <p:cNvSpPr txBox="1"/>
          <p:nvPr/>
        </p:nvSpPr>
        <p:spPr>
          <a:xfrm>
            <a:off x="340658" y="184343"/>
            <a:ext cx="296379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服务与支持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DEBFBEF3-F698-0EB8-60E0-1FB3568951FA}"/>
              </a:ext>
            </a:extLst>
          </p:cNvPr>
          <p:cNvCxnSpPr>
            <a:cxnSpLocks/>
          </p:cNvCxnSpPr>
          <p:nvPr/>
        </p:nvCxnSpPr>
        <p:spPr>
          <a:xfrm>
            <a:off x="449368" y="720795"/>
            <a:ext cx="1188000" cy="0"/>
          </a:xfrm>
          <a:prstGeom prst="line">
            <a:avLst/>
          </a:prstGeom>
          <a:ln w="38100">
            <a:solidFill>
              <a:srgbClr val="397E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>
            <a:extLst>
              <a:ext uri="{FF2B5EF4-FFF2-40B4-BE49-F238E27FC236}">
                <a16:creationId xmlns:a16="http://schemas.microsoft.com/office/drawing/2014/main" id="{4002BD72-AECA-07D1-F4C5-B4F892979926}"/>
              </a:ext>
            </a:extLst>
          </p:cNvPr>
          <p:cNvGrpSpPr/>
          <p:nvPr/>
        </p:nvGrpSpPr>
        <p:grpSpPr>
          <a:xfrm>
            <a:off x="8953500" y="139700"/>
            <a:ext cx="2821940" cy="506730"/>
            <a:chOff x="13944" y="338"/>
            <a:chExt cx="4444" cy="798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8D551CDE-47A4-76C4-5B17-553D5E7807F6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4" y="338"/>
              <a:ext cx="2320" cy="798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430E32B6-4505-AA90-C5D6-66A7626528D4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4" y="387"/>
              <a:ext cx="2125" cy="601"/>
            </a:xfrm>
            <a:prstGeom prst="rect">
              <a:avLst/>
            </a:prstGeom>
          </p:spPr>
        </p:pic>
      </p:grpSp>
      <p:pic>
        <p:nvPicPr>
          <p:cNvPr id="4" name="图片 3" descr="11">
            <a:extLst>
              <a:ext uri="{FF2B5EF4-FFF2-40B4-BE49-F238E27FC236}">
                <a16:creationId xmlns:a16="http://schemas.microsoft.com/office/drawing/2014/main" id="{9792B69F-A998-EBC9-0E94-313E196044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rcRect t="-1" b="169"/>
          <a:stretch/>
        </p:blipFill>
        <p:spPr>
          <a:xfrm>
            <a:off x="1090364" y="1473325"/>
            <a:ext cx="10080000" cy="482657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03808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8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0" y="9525"/>
            <a:ext cx="12192000" cy="6858000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347979" y="3077982"/>
            <a:ext cx="115237" cy="702036"/>
            <a:chOff x="4167739" y="-1087655"/>
            <a:chExt cx="153846" cy="937246"/>
          </a:xfrm>
        </p:grpSpPr>
        <p:sp>
          <p:nvSpPr>
            <p:cNvPr id="25" name="椭圆 24"/>
            <p:cNvSpPr/>
            <p:nvPr/>
          </p:nvSpPr>
          <p:spPr>
            <a:xfrm>
              <a:off x="4167739" y="-10876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4167739" y="-6959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4167739" y="-3042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</p:grpSp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5436223" y="3804009"/>
            <a:ext cx="3544560" cy="16623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北京搜知数据科技有限公司</a:t>
            </a:r>
            <a:endParaRPr kumimoji="1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69F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电话：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69F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010-85786021-8001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69F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网址：</a:t>
            </a:r>
            <a:r>
              <a:rPr kumimoji="1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69F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www.sozdata.com</a:t>
            </a:r>
            <a:endParaRPr kumimoji="1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69FB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69F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邮箱：</a:t>
            </a:r>
            <a:r>
              <a:rPr kumimoji="1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69F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service@epsnet.com.cn</a:t>
            </a:r>
            <a:endParaRPr kumimoji="1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69FB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69F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地址：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69F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北京市海淀区</a:t>
            </a:r>
            <a:r>
              <a:rPr kumimoji="1" sz="1400" b="0" i="0" u="none" strike="noStrike" kern="1200" cap="none" spc="0" normalizeH="0" baseline="0" noProof="0" dirty="0">
                <a:ln>
                  <a:noFill/>
                </a:ln>
                <a:solidFill>
                  <a:srgbClr val="0069F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弘祥1989文创园2107</a:t>
            </a:r>
            <a:endParaRPr kumimoji="1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69FB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  <p:pic>
        <p:nvPicPr>
          <p:cNvPr id="3" name="图片 2" descr="eps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411648" y="3903542"/>
            <a:ext cx="1589168" cy="1488265"/>
          </a:xfrm>
          <a:prstGeom prst="rect">
            <a:avLst/>
          </a:prstGeom>
          <a:ln w="63500">
            <a:solidFill>
              <a:schemeClr val="bg1"/>
            </a:solidFill>
          </a:ln>
        </p:spPr>
      </p:pic>
      <p:pic>
        <p:nvPicPr>
          <p:cNvPr id="44" name="图片 4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984240" y="1993900"/>
            <a:ext cx="1892300" cy="534670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49700" y="1926590"/>
            <a:ext cx="2096770" cy="723265"/>
          </a:xfrm>
          <a:prstGeom prst="rect">
            <a:avLst/>
          </a:prstGeom>
        </p:spPr>
      </p:pic>
      <p:cxnSp>
        <p:nvCxnSpPr>
          <p:cNvPr id="2" name="直接连接符 1"/>
          <p:cNvCxnSpPr/>
          <p:nvPr>
            <p:custDataLst>
              <p:tags r:id="rId5"/>
            </p:custDataLst>
          </p:nvPr>
        </p:nvCxnSpPr>
        <p:spPr>
          <a:xfrm flipV="1">
            <a:off x="4039870" y="2633980"/>
            <a:ext cx="3891915" cy="10160"/>
          </a:xfrm>
          <a:prstGeom prst="line">
            <a:avLst/>
          </a:prstGeom>
          <a:ln>
            <a:solidFill>
              <a:srgbClr val="357B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4011930" y="2630805"/>
            <a:ext cx="3835400" cy="6451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1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69FB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苹方 粗体" panose="020B0600000000000000" charset="-122"/>
              </a:rPr>
              <a:t>发现数据的价值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4562D-0E76-92C6-0EEA-0AC61D085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6DA41BD-E3CC-B0D8-7E17-1A19B9E064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0" y="0"/>
            <a:ext cx="12192000" cy="6867525"/>
          </a:xfrm>
          <a:prstGeom prst="rect">
            <a:avLst/>
          </a:prstGeom>
        </p:spPr>
      </p:pic>
      <p:sp>
        <p:nvSpPr>
          <p:cNvPr id="16" name="文本框 2">
            <a:extLst>
              <a:ext uri="{FF2B5EF4-FFF2-40B4-BE49-F238E27FC236}">
                <a16:creationId xmlns:a16="http://schemas.microsoft.com/office/drawing/2014/main" id="{4D0A6F87-011D-8C09-F77B-FC555716ED6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345" y="2695917"/>
            <a:ext cx="9172906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能否使用</a:t>
            </a:r>
            <a:r>
              <a:rPr kumimoji="0" lang="en-US" altLang="zh-CN" sz="5200" u="none" strike="noStrike" kern="1200" cap="none" spc="0" normalizeH="0" baseline="0" noProof="0" dirty="0">
                <a:ln>
                  <a:noFill/>
                </a:ln>
                <a:solidFill>
                  <a:srgbClr val="EB5A33"/>
                </a:solidFill>
                <a:effectLst/>
                <a:uLnTx/>
                <a:uFillTx/>
                <a:cs typeface="+mn-ea"/>
                <a:sym typeface="+mn-lt"/>
              </a:rPr>
              <a:t>Ai</a:t>
            </a:r>
            <a:r>
              <a:rPr lang="zh-CN" altLang="en-US" sz="5200" dirty="0">
                <a:solidFill>
                  <a:prstClr val="black"/>
                </a:solidFill>
                <a:cs typeface="+mn-ea"/>
                <a:sym typeface="+mn-lt"/>
              </a:rPr>
              <a:t>工具</a:t>
            </a:r>
            <a:r>
              <a:rPr kumimoji="0" lang="zh-CN" altLang="en-US" sz="5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获取数据 </a:t>
            </a:r>
            <a:r>
              <a:rPr kumimoji="0" lang="en-US" altLang="zh-CN" sz="6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?</a:t>
            </a:r>
            <a:endParaRPr kumimoji="0" lang="zh-CN" altLang="en-US" sz="5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C90ACE1E-3DB1-2F60-1AFC-A2FF5068E61C}"/>
              </a:ext>
            </a:extLst>
          </p:cNvPr>
          <p:cNvGrpSpPr/>
          <p:nvPr/>
        </p:nvGrpSpPr>
        <p:grpSpPr>
          <a:xfrm>
            <a:off x="347979" y="3077982"/>
            <a:ext cx="115237" cy="702036"/>
            <a:chOff x="4167739" y="-1087655"/>
            <a:chExt cx="153846" cy="937246"/>
          </a:xfrm>
        </p:grpSpPr>
        <p:sp>
          <p:nvSpPr>
            <p:cNvPr id="25" name="椭圆 24">
              <a:extLst>
                <a:ext uri="{FF2B5EF4-FFF2-40B4-BE49-F238E27FC236}">
                  <a16:creationId xmlns:a16="http://schemas.microsoft.com/office/drawing/2014/main" id="{1F61381D-6C47-2AED-912A-2AEA97505524}"/>
                </a:ext>
              </a:extLst>
            </p:cNvPr>
            <p:cNvSpPr/>
            <p:nvPr/>
          </p:nvSpPr>
          <p:spPr>
            <a:xfrm>
              <a:off x="4167739" y="-10876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26" name="椭圆 25">
              <a:extLst>
                <a:ext uri="{FF2B5EF4-FFF2-40B4-BE49-F238E27FC236}">
                  <a16:creationId xmlns:a16="http://schemas.microsoft.com/office/drawing/2014/main" id="{96C673EC-B152-3DF1-F907-D75BC6C91D4B}"/>
                </a:ext>
              </a:extLst>
            </p:cNvPr>
            <p:cNvSpPr/>
            <p:nvPr/>
          </p:nvSpPr>
          <p:spPr>
            <a:xfrm>
              <a:off x="4167739" y="-6959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27" name="椭圆 26">
              <a:extLst>
                <a:ext uri="{FF2B5EF4-FFF2-40B4-BE49-F238E27FC236}">
                  <a16:creationId xmlns:a16="http://schemas.microsoft.com/office/drawing/2014/main" id="{2D5D76CE-589B-F057-D330-78644600CA64}"/>
                </a:ext>
              </a:extLst>
            </p:cNvPr>
            <p:cNvSpPr/>
            <p:nvPr/>
          </p:nvSpPr>
          <p:spPr>
            <a:xfrm>
              <a:off x="4167739" y="-304255"/>
              <a:ext cx="153846" cy="153846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</p:grpSp>
      <p:pic>
        <p:nvPicPr>
          <p:cNvPr id="20" name="图片 19">
            <a:extLst>
              <a:ext uri="{FF2B5EF4-FFF2-40B4-BE49-F238E27FC236}">
                <a16:creationId xmlns:a16="http://schemas.microsoft.com/office/drawing/2014/main" id="{863A7664-5B5E-4709-0987-AD5F2DC44A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42" y="214471"/>
            <a:ext cx="1473310" cy="50681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3824099A-EB8A-E0D2-763D-208BB5A7BB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452" y="245873"/>
            <a:ext cx="1349082" cy="38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39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8D6B7-C560-8B76-78BD-6BDAB0DEC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>
            <a:extLst>
              <a:ext uri="{FF2B5EF4-FFF2-40B4-BE49-F238E27FC236}">
                <a16:creationId xmlns:a16="http://schemas.microsoft.com/office/drawing/2014/main" id="{2AD8A26D-9B3E-2379-8B5D-178E420E4036}"/>
              </a:ext>
            </a:extLst>
          </p:cNvPr>
          <p:cNvSpPr txBox="1"/>
          <p:nvPr/>
        </p:nvSpPr>
        <p:spPr>
          <a:xfrm>
            <a:off x="340658" y="184343"/>
            <a:ext cx="296379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Ai</a:t>
            </a: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工具的能与不能</a:t>
            </a:r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E2C00BFA-AB2A-50A9-73C4-F6CC20207E08}"/>
              </a:ext>
            </a:extLst>
          </p:cNvPr>
          <p:cNvCxnSpPr>
            <a:cxnSpLocks/>
          </p:cNvCxnSpPr>
          <p:nvPr/>
        </p:nvCxnSpPr>
        <p:spPr>
          <a:xfrm>
            <a:off x="449368" y="720795"/>
            <a:ext cx="1188000" cy="0"/>
          </a:xfrm>
          <a:prstGeom prst="line">
            <a:avLst/>
          </a:prstGeom>
          <a:ln w="38100">
            <a:solidFill>
              <a:srgbClr val="397E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F70E495D-5D76-BB3F-6E43-8BBF2271082A}"/>
              </a:ext>
            </a:extLst>
          </p:cNvPr>
          <p:cNvGrpSpPr/>
          <p:nvPr/>
        </p:nvGrpSpPr>
        <p:grpSpPr>
          <a:xfrm>
            <a:off x="8953500" y="139700"/>
            <a:ext cx="2821940" cy="506730"/>
            <a:chOff x="13944" y="338"/>
            <a:chExt cx="4444" cy="798"/>
          </a:xfrm>
        </p:grpSpPr>
        <p:pic>
          <p:nvPicPr>
            <p:cNvPr id="94" name="图片 93">
              <a:extLst>
                <a:ext uri="{FF2B5EF4-FFF2-40B4-BE49-F238E27FC236}">
                  <a16:creationId xmlns:a16="http://schemas.microsoft.com/office/drawing/2014/main" id="{EA616744-FAA5-E060-0757-7FFCA41EC0A6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4" y="338"/>
              <a:ext cx="2320" cy="798"/>
            </a:xfrm>
            <a:prstGeom prst="rect">
              <a:avLst/>
            </a:prstGeom>
          </p:spPr>
        </p:pic>
        <p:pic>
          <p:nvPicPr>
            <p:cNvPr id="95" name="图片 94">
              <a:extLst>
                <a:ext uri="{FF2B5EF4-FFF2-40B4-BE49-F238E27FC236}">
                  <a16:creationId xmlns:a16="http://schemas.microsoft.com/office/drawing/2014/main" id="{440F0422-3C01-D72C-CD50-974514CE61E2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4" y="387"/>
              <a:ext cx="2125" cy="601"/>
            </a:xfrm>
            <a:prstGeom prst="rect">
              <a:avLst/>
            </a:prstGeom>
          </p:spPr>
        </p:pic>
      </p:grpSp>
      <p:sp>
        <p:nvSpPr>
          <p:cNvPr id="2" name="文本框 2">
            <a:extLst>
              <a:ext uri="{FF2B5EF4-FFF2-40B4-BE49-F238E27FC236}">
                <a16:creationId xmlns:a16="http://schemas.microsoft.com/office/drawing/2014/main" id="{7804B78C-A2AC-4D16-242F-DBB7FDC940F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18894" y="1251800"/>
            <a:ext cx="9282737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查找：上海市近十年的总人口数据 ？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8EAEB6F8-2D84-6315-10B0-AFC187686E22}"/>
              </a:ext>
            </a:extLst>
          </p:cNvPr>
          <p:cNvSpPr/>
          <p:nvPr/>
        </p:nvSpPr>
        <p:spPr>
          <a:xfrm>
            <a:off x="3703366" y="2306024"/>
            <a:ext cx="1985808" cy="5232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DeepSeek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D5BEF3BF-4789-818B-9BB2-225DC95F78CF}"/>
              </a:ext>
            </a:extLst>
          </p:cNvPr>
          <p:cNvSpPr/>
          <p:nvPr/>
        </p:nvSpPr>
        <p:spPr>
          <a:xfrm>
            <a:off x="6231124" y="2307077"/>
            <a:ext cx="2032027" cy="5232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豆包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92D88D1-FDE3-B61A-5E6E-838CD448724F}"/>
              </a:ext>
            </a:extLst>
          </p:cNvPr>
          <p:cNvSpPr/>
          <p:nvPr/>
        </p:nvSpPr>
        <p:spPr>
          <a:xfrm>
            <a:off x="756744" y="2294466"/>
            <a:ext cx="2343223" cy="5232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国家统计局 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49ADC9B-1266-A2E3-4450-6249DCCD08C1}"/>
              </a:ext>
            </a:extLst>
          </p:cNvPr>
          <p:cNvSpPr/>
          <p:nvPr/>
        </p:nvSpPr>
        <p:spPr>
          <a:xfrm>
            <a:off x="8810841" y="2308131"/>
            <a:ext cx="2559244" cy="5232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EPS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数据平台 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41F9E50-90E8-7FF7-6053-A3F18B6921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04" y="2817682"/>
            <a:ext cx="2335163" cy="3612599"/>
          </a:xfrm>
          <a:prstGeom prst="rect">
            <a:avLst/>
          </a:prstGeom>
          <a:ln>
            <a:solidFill>
              <a:srgbClr val="0751D7"/>
            </a:solidFill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C9D421E-4BE3-A46A-3600-792842DDE0F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7" b="3684"/>
          <a:stretch>
            <a:fillRect/>
          </a:stretch>
        </p:blipFill>
        <p:spPr>
          <a:xfrm>
            <a:off x="6236864" y="2817682"/>
            <a:ext cx="2022243" cy="3612600"/>
          </a:xfrm>
          <a:prstGeom prst="rect">
            <a:avLst/>
          </a:prstGeom>
          <a:ln>
            <a:solidFill>
              <a:srgbClr val="0751D7"/>
            </a:solidFill>
          </a:ln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AE9B651-2F03-5C84-0912-340E870680C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7" b="2368"/>
          <a:stretch>
            <a:fillRect/>
          </a:stretch>
        </p:blipFill>
        <p:spPr>
          <a:xfrm>
            <a:off x="3704288" y="2829240"/>
            <a:ext cx="1978668" cy="3601042"/>
          </a:xfrm>
          <a:prstGeom prst="rect">
            <a:avLst/>
          </a:prstGeom>
          <a:ln>
            <a:solidFill>
              <a:srgbClr val="0751D7"/>
            </a:solidFill>
          </a:ln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78DB85B-1959-1284-50C0-AF249D0A1B9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6" r="10704"/>
          <a:stretch>
            <a:fillRect/>
          </a:stretch>
        </p:blipFill>
        <p:spPr>
          <a:xfrm>
            <a:off x="8811319" y="2829240"/>
            <a:ext cx="2545928" cy="3601041"/>
          </a:xfrm>
          <a:prstGeom prst="rect">
            <a:avLst/>
          </a:prstGeom>
          <a:ln>
            <a:solidFill>
              <a:srgbClr val="0751D7"/>
            </a:solidFill>
          </a:ln>
        </p:spPr>
      </p:pic>
    </p:spTree>
    <p:extLst>
      <p:ext uri="{BB962C8B-B14F-4D97-AF65-F5344CB8AC3E}">
        <p14:creationId xmlns:p14="http://schemas.microsoft.com/office/powerpoint/2010/main" val="354638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F8B21-277E-BEC0-6EB9-530BF7283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>
            <a:extLst>
              <a:ext uri="{FF2B5EF4-FFF2-40B4-BE49-F238E27FC236}">
                <a16:creationId xmlns:a16="http://schemas.microsoft.com/office/drawing/2014/main" id="{4526B9A5-821D-A00D-99EE-428D0CA95428}"/>
              </a:ext>
            </a:extLst>
          </p:cNvPr>
          <p:cNvSpPr txBox="1"/>
          <p:nvPr/>
        </p:nvSpPr>
        <p:spPr>
          <a:xfrm>
            <a:off x="340658" y="184343"/>
            <a:ext cx="296379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Ai</a:t>
            </a: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工具的能与不能</a:t>
            </a:r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75EA517C-6405-C5BE-309C-0CDDE7C3D6EB}"/>
              </a:ext>
            </a:extLst>
          </p:cNvPr>
          <p:cNvCxnSpPr>
            <a:cxnSpLocks/>
          </p:cNvCxnSpPr>
          <p:nvPr/>
        </p:nvCxnSpPr>
        <p:spPr>
          <a:xfrm>
            <a:off x="449368" y="720795"/>
            <a:ext cx="1188000" cy="0"/>
          </a:xfrm>
          <a:prstGeom prst="line">
            <a:avLst/>
          </a:prstGeom>
          <a:ln w="38100">
            <a:solidFill>
              <a:srgbClr val="397E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DA48EB95-4B72-E24C-6582-5B1809BDD26A}"/>
              </a:ext>
            </a:extLst>
          </p:cNvPr>
          <p:cNvGrpSpPr/>
          <p:nvPr/>
        </p:nvGrpSpPr>
        <p:grpSpPr>
          <a:xfrm>
            <a:off x="8953500" y="139700"/>
            <a:ext cx="2821940" cy="506730"/>
            <a:chOff x="13944" y="338"/>
            <a:chExt cx="4444" cy="798"/>
          </a:xfrm>
        </p:grpSpPr>
        <p:pic>
          <p:nvPicPr>
            <p:cNvPr id="94" name="图片 93">
              <a:extLst>
                <a:ext uri="{FF2B5EF4-FFF2-40B4-BE49-F238E27FC236}">
                  <a16:creationId xmlns:a16="http://schemas.microsoft.com/office/drawing/2014/main" id="{776A9DD4-EB8D-EFBB-E123-6B108965A908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4" y="338"/>
              <a:ext cx="2320" cy="798"/>
            </a:xfrm>
            <a:prstGeom prst="rect">
              <a:avLst/>
            </a:prstGeom>
          </p:spPr>
        </p:pic>
        <p:pic>
          <p:nvPicPr>
            <p:cNvPr id="95" name="图片 94">
              <a:extLst>
                <a:ext uri="{FF2B5EF4-FFF2-40B4-BE49-F238E27FC236}">
                  <a16:creationId xmlns:a16="http://schemas.microsoft.com/office/drawing/2014/main" id="{91BB07B7-2809-8CF2-D52B-9FA30EE1AD28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4" y="387"/>
              <a:ext cx="2125" cy="601"/>
            </a:xfrm>
            <a:prstGeom prst="rect">
              <a:avLst/>
            </a:prstGeom>
          </p:spPr>
        </p:pic>
      </p:grpSp>
      <p:sp>
        <p:nvSpPr>
          <p:cNvPr id="2" name="文本框 2">
            <a:extLst>
              <a:ext uri="{FF2B5EF4-FFF2-40B4-BE49-F238E27FC236}">
                <a16:creationId xmlns:a16="http://schemas.microsoft.com/office/drawing/2014/main" id="{D4F93CC9-D2D5-E204-4A2E-998FE4E4E60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18894" y="1251800"/>
            <a:ext cx="9282737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+mn-ea"/>
                <a:sym typeface="+mn-lt"/>
              </a:rPr>
              <a:t>查找：上海市近十年的总人口数据 ？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E70ED51-F872-B752-0E95-99D5F0BB195D}"/>
              </a:ext>
            </a:extLst>
          </p:cNvPr>
          <p:cNvSpPr/>
          <p:nvPr/>
        </p:nvSpPr>
        <p:spPr>
          <a:xfrm>
            <a:off x="3703366" y="2306024"/>
            <a:ext cx="1985808" cy="5232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DeepSeek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19561E82-B42F-34E7-2E33-F481D013E532}"/>
              </a:ext>
            </a:extLst>
          </p:cNvPr>
          <p:cNvSpPr/>
          <p:nvPr/>
        </p:nvSpPr>
        <p:spPr>
          <a:xfrm>
            <a:off x="6231124" y="2307077"/>
            <a:ext cx="2032027" cy="5232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豆包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99452B8F-4A12-5561-1E5C-731F481886E8}"/>
              </a:ext>
            </a:extLst>
          </p:cNvPr>
          <p:cNvSpPr/>
          <p:nvPr/>
        </p:nvSpPr>
        <p:spPr>
          <a:xfrm>
            <a:off x="756744" y="2294466"/>
            <a:ext cx="2343223" cy="5232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国家统计局 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AF8E0C68-FB80-893E-1ABB-FBF893805678}"/>
              </a:ext>
            </a:extLst>
          </p:cNvPr>
          <p:cNvSpPr/>
          <p:nvPr/>
        </p:nvSpPr>
        <p:spPr>
          <a:xfrm>
            <a:off x="8810841" y="2308131"/>
            <a:ext cx="2559244" cy="5232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EPS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数据平台 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E9F0A32-EEDF-625F-A883-78916AF401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04" y="2817682"/>
            <a:ext cx="2335163" cy="3612599"/>
          </a:xfrm>
          <a:prstGeom prst="rect">
            <a:avLst/>
          </a:prstGeom>
          <a:ln>
            <a:solidFill>
              <a:srgbClr val="0751D7"/>
            </a:solidFill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40BA7A3-AE54-0CE3-6F6F-B184D8859AC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7" b="3684"/>
          <a:stretch>
            <a:fillRect/>
          </a:stretch>
        </p:blipFill>
        <p:spPr>
          <a:xfrm>
            <a:off x="6236864" y="2817682"/>
            <a:ext cx="2022243" cy="3612600"/>
          </a:xfrm>
          <a:prstGeom prst="rect">
            <a:avLst/>
          </a:prstGeom>
          <a:ln>
            <a:solidFill>
              <a:srgbClr val="0751D7"/>
            </a:solidFill>
          </a:ln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24F3E09-2FCB-B0AA-399C-40F166EC9DD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7" b="2368"/>
          <a:stretch>
            <a:fillRect/>
          </a:stretch>
        </p:blipFill>
        <p:spPr>
          <a:xfrm>
            <a:off x="3704288" y="2829240"/>
            <a:ext cx="1978668" cy="3601042"/>
          </a:xfrm>
          <a:prstGeom prst="rect">
            <a:avLst/>
          </a:prstGeom>
          <a:ln>
            <a:solidFill>
              <a:srgbClr val="0751D7"/>
            </a:solidFill>
          </a:ln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3970997-EFF2-1142-3FE6-EE61C32B31F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6" r="10704"/>
          <a:stretch>
            <a:fillRect/>
          </a:stretch>
        </p:blipFill>
        <p:spPr>
          <a:xfrm>
            <a:off x="8811319" y="2829240"/>
            <a:ext cx="2545928" cy="3601041"/>
          </a:xfrm>
          <a:prstGeom prst="rect">
            <a:avLst/>
          </a:prstGeom>
          <a:ln>
            <a:solidFill>
              <a:srgbClr val="0751D7"/>
            </a:solidFill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F94926E1-546B-3522-C6DB-5679B69BBAB6}"/>
              </a:ext>
            </a:extLst>
          </p:cNvPr>
          <p:cNvSpPr/>
          <p:nvPr/>
        </p:nvSpPr>
        <p:spPr>
          <a:xfrm>
            <a:off x="3763752" y="5247720"/>
            <a:ext cx="1895062" cy="15765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92510F8-1CB0-CE9E-3753-AC1FBFBA4497}"/>
              </a:ext>
            </a:extLst>
          </p:cNvPr>
          <p:cNvSpPr/>
          <p:nvPr/>
        </p:nvSpPr>
        <p:spPr>
          <a:xfrm>
            <a:off x="3764804" y="5107405"/>
            <a:ext cx="1889810" cy="10964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BBF2A9E-BF25-ECAE-2A8B-16ED5E631988}"/>
              </a:ext>
            </a:extLst>
          </p:cNvPr>
          <p:cNvSpPr/>
          <p:nvPr/>
        </p:nvSpPr>
        <p:spPr>
          <a:xfrm>
            <a:off x="3758497" y="4924419"/>
            <a:ext cx="1895062" cy="15765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0446151-B982-144E-C8D4-826079923054}"/>
              </a:ext>
            </a:extLst>
          </p:cNvPr>
          <p:cNvSpPr/>
          <p:nvPr/>
        </p:nvSpPr>
        <p:spPr>
          <a:xfrm>
            <a:off x="3771771" y="4744401"/>
            <a:ext cx="1895062" cy="15765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00A7C19-86C5-E590-416C-D45E8AE0A916}"/>
              </a:ext>
            </a:extLst>
          </p:cNvPr>
          <p:cNvSpPr/>
          <p:nvPr/>
        </p:nvSpPr>
        <p:spPr>
          <a:xfrm>
            <a:off x="3772823" y="4604086"/>
            <a:ext cx="1889810" cy="10964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03E0019-72F7-1945-C487-9DEF6ACDDBFC}"/>
              </a:ext>
            </a:extLst>
          </p:cNvPr>
          <p:cNvSpPr/>
          <p:nvPr/>
        </p:nvSpPr>
        <p:spPr>
          <a:xfrm>
            <a:off x="3766807" y="3858121"/>
            <a:ext cx="1889810" cy="10964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0DD9959-209D-6D0A-ECBE-452501E7C5CB}"/>
              </a:ext>
            </a:extLst>
          </p:cNvPr>
          <p:cNvSpPr/>
          <p:nvPr/>
        </p:nvSpPr>
        <p:spPr>
          <a:xfrm>
            <a:off x="6270469" y="4337500"/>
            <a:ext cx="1955423" cy="21645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348E8CE-F574-9F3F-88D3-84FA852B33C4}"/>
              </a:ext>
            </a:extLst>
          </p:cNvPr>
          <p:cNvSpPr/>
          <p:nvPr/>
        </p:nvSpPr>
        <p:spPr>
          <a:xfrm>
            <a:off x="6264452" y="4132339"/>
            <a:ext cx="1955423" cy="15660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85AC083C-B1B9-D38C-A3DC-0C76CBF58F3A}"/>
              </a:ext>
            </a:extLst>
          </p:cNvPr>
          <p:cNvSpPr/>
          <p:nvPr/>
        </p:nvSpPr>
        <p:spPr>
          <a:xfrm>
            <a:off x="6258909" y="3932751"/>
            <a:ext cx="1955423" cy="15660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BA4883E-D77B-0A39-4E64-C0D9A2AC40C1}"/>
              </a:ext>
            </a:extLst>
          </p:cNvPr>
          <p:cNvSpPr/>
          <p:nvPr/>
        </p:nvSpPr>
        <p:spPr>
          <a:xfrm>
            <a:off x="3704420" y="5914219"/>
            <a:ext cx="1985808" cy="5232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 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处误差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CE4D29E2-A21D-684E-31C7-F58D5538EFCB}"/>
              </a:ext>
            </a:extLst>
          </p:cNvPr>
          <p:cNvSpPr/>
          <p:nvPr/>
        </p:nvSpPr>
        <p:spPr>
          <a:xfrm>
            <a:off x="6232178" y="5915272"/>
            <a:ext cx="2032027" cy="5232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 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处误差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09ACA9E-B9C3-F36D-9AD0-E81A306E1C2E}"/>
              </a:ext>
            </a:extLst>
          </p:cNvPr>
          <p:cNvSpPr/>
          <p:nvPr/>
        </p:nvSpPr>
        <p:spPr>
          <a:xfrm>
            <a:off x="8803571" y="5916325"/>
            <a:ext cx="2566513" cy="5232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0 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误差</a:t>
            </a:r>
          </a:p>
        </p:txBody>
      </p:sp>
    </p:spTree>
    <p:extLst>
      <p:ext uri="{BB962C8B-B14F-4D97-AF65-F5344CB8AC3E}">
        <p14:creationId xmlns:p14="http://schemas.microsoft.com/office/powerpoint/2010/main" val="405647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880CE-725C-280C-32FD-660285D7B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>
            <a:extLst>
              <a:ext uri="{FF2B5EF4-FFF2-40B4-BE49-F238E27FC236}">
                <a16:creationId xmlns:a16="http://schemas.microsoft.com/office/drawing/2014/main" id="{62CA1AE3-6A12-2723-0996-2C2E7375949C}"/>
              </a:ext>
            </a:extLst>
          </p:cNvPr>
          <p:cNvSpPr txBox="1"/>
          <p:nvPr/>
        </p:nvSpPr>
        <p:spPr>
          <a:xfrm>
            <a:off x="340658" y="184343"/>
            <a:ext cx="296379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Ai</a:t>
            </a: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工具的能与不能</a:t>
            </a:r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1897DB22-80B1-FCBF-A7C9-CD095A23A7C3}"/>
              </a:ext>
            </a:extLst>
          </p:cNvPr>
          <p:cNvCxnSpPr>
            <a:cxnSpLocks/>
          </p:cNvCxnSpPr>
          <p:nvPr/>
        </p:nvCxnSpPr>
        <p:spPr>
          <a:xfrm>
            <a:off x="449368" y="720795"/>
            <a:ext cx="1188000" cy="0"/>
          </a:xfrm>
          <a:prstGeom prst="line">
            <a:avLst/>
          </a:prstGeom>
          <a:ln w="38100">
            <a:solidFill>
              <a:srgbClr val="397E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800D8E23-442E-631F-110B-A27203165BC7}"/>
              </a:ext>
            </a:extLst>
          </p:cNvPr>
          <p:cNvGrpSpPr/>
          <p:nvPr/>
        </p:nvGrpSpPr>
        <p:grpSpPr>
          <a:xfrm>
            <a:off x="8953500" y="139700"/>
            <a:ext cx="2821940" cy="506730"/>
            <a:chOff x="13944" y="338"/>
            <a:chExt cx="4444" cy="798"/>
          </a:xfrm>
        </p:grpSpPr>
        <p:pic>
          <p:nvPicPr>
            <p:cNvPr id="94" name="图片 93">
              <a:extLst>
                <a:ext uri="{FF2B5EF4-FFF2-40B4-BE49-F238E27FC236}">
                  <a16:creationId xmlns:a16="http://schemas.microsoft.com/office/drawing/2014/main" id="{E625F634-A03A-1763-0D7E-8F29B8CAAAFC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4" y="338"/>
              <a:ext cx="2320" cy="798"/>
            </a:xfrm>
            <a:prstGeom prst="rect">
              <a:avLst/>
            </a:prstGeom>
          </p:spPr>
        </p:pic>
        <p:pic>
          <p:nvPicPr>
            <p:cNvPr id="95" name="图片 94">
              <a:extLst>
                <a:ext uri="{FF2B5EF4-FFF2-40B4-BE49-F238E27FC236}">
                  <a16:creationId xmlns:a16="http://schemas.microsoft.com/office/drawing/2014/main" id="{992855E0-B27B-F103-472C-55D0DF1681C7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4" y="387"/>
              <a:ext cx="2125" cy="601"/>
            </a:xfrm>
            <a:prstGeom prst="rect">
              <a:avLst/>
            </a:prstGeom>
          </p:spPr>
        </p:pic>
      </p:grpSp>
      <p:sp>
        <p:nvSpPr>
          <p:cNvPr id="62" name="文本框 61">
            <a:extLst>
              <a:ext uri="{FF2B5EF4-FFF2-40B4-BE49-F238E27FC236}">
                <a16:creationId xmlns:a16="http://schemas.microsoft.com/office/drawing/2014/main" id="{7B4A4D9D-8B48-A146-30C7-B614BE402B00}"/>
              </a:ext>
            </a:extLst>
          </p:cNvPr>
          <p:cNvSpPr txBox="1"/>
          <p:nvPr/>
        </p:nvSpPr>
        <p:spPr>
          <a:xfrm>
            <a:off x="1914559" y="2288127"/>
            <a:ext cx="8492757" cy="3392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751D7"/>
                </a:solidFill>
                <a:effectLst/>
                <a:uLnTx/>
                <a:uFillTx/>
                <a:latin typeface="微软雅黑"/>
                <a:ea typeface="微软雅黑"/>
                <a:cs typeface="微软雅黑" panose="020B0503020204020204" pitchFamily="34" charset="-122"/>
              </a:rPr>
              <a:t>Ai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751D7"/>
                </a:solidFill>
                <a:effectLst/>
                <a:uLnTx/>
                <a:uFillTx/>
                <a:latin typeface="微软雅黑"/>
                <a:ea typeface="微软雅黑"/>
                <a:cs typeface="微软雅黑" panose="020B0503020204020204" pitchFamily="34" charset="-122"/>
              </a:rPr>
              <a:t>大模型由于其语料库和数据来源复杂，在数据获取上：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" panose="020B0503020204020204" pitchFamily="34" charset="-122"/>
              </a:rPr>
              <a:t>无法保证数据准确性和权威性，或者无法获取到数据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" panose="020B0503020204020204" pitchFamily="34" charset="-122"/>
              </a:rPr>
              <a:t>在数据不准确的前提下可能会得出错误结论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微软雅黑" panose="020B0503020204020204" pitchFamily="34" charset="-122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751D7"/>
                </a:solidFill>
                <a:effectLst/>
                <a:uLnTx/>
                <a:uFillTx/>
                <a:latin typeface="微软雅黑"/>
                <a:ea typeface="微软雅黑"/>
                <a:cs typeface="微软雅黑" panose="020B0503020204020204" pitchFamily="34" charset="-122"/>
              </a:rPr>
              <a:t>在逻辑分析、数据处理方面具有很大优势：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751D7"/>
              </a:solidFill>
              <a:effectLst/>
              <a:uLnTx/>
              <a:uFillTx/>
              <a:latin typeface="微软雅黑"/>
              <a:ea typeface="微软雅黑"/>
              <a:cs typeface="微软雅黑" panose="020B0503020204020204" pitchFamily="34" charset="-122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" panose="020B0503020204020204" pitchFamily="34" charset="-122"/>
              </a:rPr>
              <a:t>文章立意、行文逻辑、建模分析上可以提供诸多助力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751D7"/>
              </a:solidFill>
              <a:effectLst/>
              <a:uLnTx/>
              <a:uFillTx/>
              <a:latin typeface="微软雅黑"/>
              <a:ea typeface="微软雅黑"/>
              <a:cs typeface="微软雅黑" panose="020B0503020204020204" pitchFamily="34" charset="-122"/>
            </a:endParaRP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CF08BFF6-BD5E-BE11-8A6F-BAD84B221FED}"/>
              </a:ext>
            </a:extLst>
          </p:cNvPr>
          <p:cNvSpPr/>
          <p:nvPr/>
        </p:nvSpPr>
        <p:spPr>
          <a:xfrm>
            <a:off x="1464512" y="2051387"/>
            <a:ext cx="9258300" cy="3462753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lg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67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B7F84-E3BC-013E-629E-C5AB01AF0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>
            <a:extLst>
              <a:ext uri="{FF2B5EF4-FFF2-40B4-BE49-F238E27FC236}">
                <a16:creationId xmlns:a16="http://schemas.microsoft.com/office/drawing/2014/main" id="{1A06A500-8FAE-FD34-FA60-E255236D17F3}"/>
              </a:ext>
            </a:extLst>
          </p:cNvPr>
          <p:cNvSpPr txBox="1"/>
          <p:nvPr/>
        </p:nvSpPr>
        <p:spPr>
          <a:xfrm>
            <a:off x="340658" y="184343"/>
            <a:ext cx="296379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Ai</a:t>
            </a:r>
            <a:r>
              <a:rPr kumimoji="1" lang="zh-CN" altLang="en-US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Microsoft YaHei Regular" panose="020B0703020204020201" charset="-122"/>
                <a:ea typeface="Microsoft YaHei Regular" panose="020B0703020204020201" charset="-122"/>
                <a:cs typeface="+mn-ea"/>
                <a:sym typeface="Source Han Serif SC" panose="02020400000000000000" pitchFamily="18" charset="-122"/>
              </a:rPr>
              <a:t>工具的能与不能</a:t>
            </a:r>
            <a:endParaRPr kumimoji="1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Microsoft YaHei Regular" panose="020B0703020204020201" charset="-122"/>
              <a:ea typeface="Microsoft YaHei Regular" panose="020B0703020204020201" charset="-122"/>
              <a:cs typeface="+mn-ea"/>
              <a:sym typeface="Source Han Serif SC" panose="02020400000000000000" pitchFamily="18" charset="-122"/>
            </a:endParaRPr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1BB7F2DC-B605-9215-8943-360F5D2F0AF8}"/>
              </a:ext>
            </a:extLst>
          </p:cNvPr>
          <p:cNvCxnSpPr>
            <a:cxnSpLocks/>
          </p:cNvCxnSpPr>
          <p:nvPr/>
        </p:nvCxnSpPr>
        <p:spPr>
          <a:xfrm>
            <a:off x="449368" y="720795"/>
            <a:ext cx="1188000" cy="0"/>
          </a:xfrm>
          <a:prstGeom prst="line">
            <a:avLst/>
          </a:prstGeom>
          <a:ln w="38100">
            <a:solidFill>
              <a:srgbClr val="397E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0B8105EB-97FE-5E7E-C014-7AB0EE50AC1E}"/>
              </a:ext>
            </a:extLst>
          </p:cNvPr>
          <p:cNvGrpSpPr/>
          <p:nvPr/>
        </p:nvGrpSpPr>
        <p:grpSpPr>
          <a:xfrm>
            <a:off x="8953500" y="139700"/>
            <a:ext cx="2821940" cy="506730"/>
            <a:chOff x="13944" y="338"/>
            <a:chExt cx="4444" cy="798"/>
          </a:xfrm>
        </p:grpSpPr>
        <p:pic>
          <p:nvPicPr>
            <p:cNvPr id="94" name="图片 93">
              <a:extLst>
                <a:ext uri="{FF2B5EF4-FFF2-40B4-BE49-F238E27FC236}">
                  <a16:creationId xmlns:a16="http://schemas.microsoft.com/office/drawing/2014/main" id="{AE090A58-DF48-AE55-4CC0-BE77F7FC0BF1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44" y="338"/>
              <a:ext cx="2320" cy="798"/>
            </a:xfrm>
            <a:prstGeom prst="rect">
              <a:avLst/>
            </a:prstGeom>
          </p:spPr>
        </p:pic>
        <p:pic>
          <p:nvPicPr>
            <p:cNvPr id="95" name="图片 94">
              <a:extLst>
                <a:ext uri="{FF2B5EF4-FFF2-40B4-BE49-F238E27FC236}">
                  <a16:creationId xmlns:a16="http://schemas.microsoft.com/office/drawing/2014/main" id="{2AFBCB6C-D00A-203F-2306-34225DE07E87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64" y="387"/>
              <a:ext cx="2125" cy="601"/>
            </a:xfrm>
            <a:prstGeom prst="rect">
              <a:avLst/>
            </a:prstGeom>
          </p:spPr>
        </p:pic>
      </p:grpSp>
      <p:graphicFrame>
        <p:nvGraphicFramePr>
          <p:cNvPr id="2" name="图示 1">
            <a:extLst>
              <a:ext uri="{FF2B5EF4-FFF2-40B4-BE49-F238E27FC236}">
                <a16:creationId xmlns:a16="http://schemas.microsoft.com/office/drawing/2014/main" id="{26E1DFA7-41C8-74D2-FF92-B8E4010774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9918979"/>
              </p:ext>
            </p:extLst>
          </p:nvPr>
        </p:nvGraphicFramePr>
        <p:xfrm>
          <a:off x="1350931" y="1904463"/>
          <a:ext cx="9476828" cy="3821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4" name="文本框 3">
            <a:extLst>
              <a:ext uri="{FF2B5EF4-FFF2-40B4-BE49-F238E27FC236}">
                <a16:creationId xmlns:a16="http://schemas.microsoft.com/office/drawing/2014/main" id="{7B60EB9A-4239-A81A-75E9-7AF74B8D21EA}"/>
              </a:ext>
            </a:extLst>
          </p:cNvPr>
          <p:cNvSpPr txBox="1"/>
          <p:nvPr/>
        </p:nvSpPr>
        <p:spPr>
          <a:xfrm>
            <a:off x="819811" y="2148620"/>
            <a:ext cx="28929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数据提供新的视角</a:t>
            </a:r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7CE56A3D-19F2-4057-C35B-5C0A67A03D21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2169521" y="2666972"/>
            <a:ext cx="0" cy="560713"/>
          </a:xfrm>
          <a:prstGeom prst="straightConnector1">
            <a:avLst/>
          </a:prstGeom>
          <a:ln w="28575">
            <a:solidFill>
              <a:srgbClr val="EB5A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6DF846E9-DC9F-855D-05B4-C01F57C7EE13}"/>
              </a:ext>
            </a:extLst>
          </p:cNvPr>
          <p:cNvSpPr txBox="1"/>
          <p:nvPr/>
        </p:nvSpPr>
        <p:spPr>
          <a:xfrm>
            <a:off x="2782089" y="5138810"/>
            <a:ext cx="28929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获取所需数据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D526E0E8-6925-738F-175B-87B243663B22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>
          <a:xfrm flipV="1">
            <a:off x="4169637" y="4377003"/>
            <a:ext cx="0" cy="560713"/>
          </a:xfrm>
          <a:prstGeom prst="straightConnector1">
            <a:avLst/>
          </a:prstGeom>
          <a:ln w="28575">
            <a:solidFill>
              <a:srgbClr val="EB5A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BBACF9A5-63D4-5475-4D3E-BC9691D9A262}"/>
              </a:ext>
            </a:extLst>
          </p:cNvPr>
          <p:cNvSpPr txBox="1"/>
          <p:nvPr/>
        </p:nvSpPr>
        <p:spPr>
          <a:xfrm>
            <a:off x="5266731" y="2155980"/>
            <a:ext cx="28929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数据是否符合要求</a:t>
            </a: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2C8B5AC2-95F8-ECB5-F286-F86F298E18D7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>
          <a:xfrm>
            <a:off x="6736257" y="2674332"/>
            <a:ext cx="0" cy="560713"/>
          </a:xfrm>
          <a:prstGeom prst="straightConnector1">
            <a:avLst/>
          </a:prstGeom>
          <a:ln w="28575">
            <a:solidFill>
              <a:srgbClr val="EB5A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74074E45-ECE6-1C17-BF0B-EC5FEFEB8B18}"/>
              </a:ext>
            </a:extLst>
          </p:cNvPr>
          <p:cNvSpPr txBox="1"/>
          <p:nvPr/>
        </p:nvSpPr>
        <p:spPr>
          <a:xfrm>
            <a:off x="8225388" y="5146168"/>
            <a:ext cx="28929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数据可以进行验证</a:t>
            </a:r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9DA2D73B-F324-01AB-812B-ECA15D54321E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 flipV="1">
            <a:off x="9612936" y="4384361"/>
            <a:ext cx="0" cy="560713"/>
          </a:xfrm>
          <a:prstGeom prst="straightConnector1">
            <a:avLst/>
          </a:prstGeom>
          <a:ln w="28575">
            <a:solidFill>
              <a:srgbClr val="EB5A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5A13CF93-2CC1-16C3-E91C-1C7467BF7522}"/>
              </a:ext>
            </a:extLst>
          </p:cNvPr>
          <p:cNvSpPr/>
          <p:nvPr/>
        </p:nvSpPr>
        <p:spPr>
          <a:xfrm>
            <a:off x="586477" y="1835094"/>
            <a:ext cx="10991719" cy="3935077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3AC7AEAF-F1BD-2030-CF59-8220CADA9F6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077" y="2530111"/>
            <a:ext cx="1082805" cy="749111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218A81DD-741B-3290-1FF2-A66B537A610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186" y="4353652"/>
            <a:ext cx="1082805" cy="74911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CB232952-7B64-2D04-A5D8-36821D8079C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971" y="2537469"/>
            <a:ext cx="1082805" cy="74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16f74bfd-e6b3-49f3-a56e-21afe46e8937"/>
  <p:tag name="COMMONDATA" val="eyJoZGlkIjoiNGRkNmRmNjQzMDQ5MjJlZjZkZDU5YWUzODc2ZGE3MTY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  <p:tag name="KSO_WM_DIAGRAM_VIRTUALLY_FRAME" val="{&quot;height&quot;:168.45,&quot;left&quot;:172.95,&quot;top&quot;:271.4,&quot;width&quot;:614.15}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  <p:tag name="KSO_WM_DIAGRAM_VIRTUALLY_FRAME" val="{&quot;height&quot;:168.45,&quot;left&quot;:172.95,&quot;top&quot;:271.4,&quot;width&quot;:614.15}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  <p:tag name="KSO_WM_DIAGRAM_VIRTUALLY_FRAME" val="{&quot;height&quot;:168.45,&quot;left&quot;:172.95,&quot;top&quot;:271.4,&quot;width&quot;:614.15}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  <p:tag name="KSO_WM_DIAGRAM_VIRTUALLY_FRAME" val="{&quot;height&quot;:168.45,&quot;left&quot;:172.95,&quot;top&quot;:271.4,&quot;width&quot;:614.15}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  <p:tag name="KSO_WM_DIAGRAM_VIRTUALLY_FRAME" val="{&quot;height&quot;:168.45,&quot;left&quot;:172.95,&quot;top&quot;:271.4,&quot;width&quot;:614.15}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  <p:tag name="KSO_WM_DIAGRAM_VIRTUALLY_FRAME" val="{&quot;height&quot;:168.45,&quot;left&quot;:172.95,&quot;top&quot;:271.4,&quot;width&quot;:614.15}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  <p:tag name="KSO_WM_DIAGRAM_VIRTUALLY_FRAME" val="{&quot;height&quot;:168.45346456692909,&quot;left&quot;:68.87503937007874,&quot;top&quot;:271.4148031496063,&quot;width&quot;:822.25}"/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68.45,&quot;left&quot;:172.95,&quot;top&quot;:271.4,&quot;width&quot;:614.15}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1.5882677165354,&quot;left&quot;:40.589291338582676,&quot;top&quot;:73.92338582677165,&quot;width&quot;:894.4082677165354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1.5882677165354,&quot;left&quot;:40.589291338582676,&quot;top&quot;:73.92338582677165,&quot;width&quot;:894.4082677165354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1.5882677165354,&quot;left&quot;:40.589291338582676,&quot;top&quot;:73.92338582677165,&quot;width&quot;:894.4082677165354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1.5882677165354,&quot;left&quot;:40.589291338582676,&quot;top&quot;:73.92338582677165,&quot;width&quot;:894.4082677165354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68.45,&quot;left&quot;:172.95,&quot;top&quot;:271.4,&quot;width&quot;:614.15}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68.45,&quot;left&quot;:172.95,&quot;top&quot;:271.4,&quot;width&quot;:614.15}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68.45,&quot;left&quot;:172.95,&quot;top&quot;:271.4,&quot;width&quot;:614.15}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印品黑体全">
      <a:majorFont>
        <a:latin typeface="印品黑体"/>
        <a:ea typeface="印品黑体"/>
        <a:cs typeface=""/>
      </a:majorFont>
      <a:minorFont>
        <a:latin typeface="印品黑体"/>
        <a:ea typeface="印品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印品黑体全">
      <a:majorFont>
        <a:latin typeface="印品黑体"/>
        <a:ea typeface="印品黑体"/>
        <a:cs typeface=""/>
      </a:majorFont>
      <a:minorFont>
        <a:latin typeface="印品黑体"/>
        <a:ea typeface="印品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ww.ppthui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0sbg55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7C6E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0DFF0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7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印品黑体全">
      <a:majorFont>
        <a:latin typeface="印品黑体"/>
        <a:ea typeface="印品黑体"/>
        <a:cs typeface=""/>
      </a:majorFont>
      <a:minorFont>
        <a:latin typeface="印品黑体"/>
        <a:ea typeface="印品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1245</TotalTime>
  <Words>1295</Words>
  <Application>Microsoft Office PowerPoint</Application>
  <PresentationFormat>宽屏</PresentationFormat>
  <Paragraphs>204</Paragraphs>
  <Slides>44</Slides>
  <Notes>37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44</vt:i4>
      </vt:variant>
    </vt:vector>
  </HeadingPairs>
  <TitlesOfParts>
    <vt:vector size="64" baseType="lpstr">
      <vt:lpstr>inpin heiti</vt:lpstr>
      <vt:lpstr>Microsoft YaHei Regular</vt:lpstr>
      <vt:lpstr>等线</vt:lpstr>
      <vt:lpstr>方正兰亭中黑_GBK</vt:lpstr>
      <vt:lpstr>黑体</vt:lpstr>
      <vt:lpstr>思源黑体</vt:lpstr>
      <vt:lpstr>微软雅黑</vt:lpstr>
      <vt:lpstr>微软雅黑 Light</vt:lpstr>
      <vt:lpstr>印品黑体</vt:lpstr>
      <vt:lpstr>Arial</vt:lpstr>
      <vt:lpstr>Calibri</vt:lpstr>
      <vt:lpstr>Times New Roman</vt:lpstr>
      <vt:lpstr>Wingdings</vt:lpstr>
      <vt:lpstr>Office 主题</vt:lpstr>
      <vt:lpstr>5_自定义设计方案</vt:lpstr>
      <vt:lpstr>2_Office 主题</vt:lpstr>
      <vt:lpstr>www.ppthui.com</vt:lpstr>
      <vt:lpstr>默认设计模板</vt:lpstr>
      <vt:lpstr>包图主题2</vt:lpstr>
      <vt:lpstr>4_Office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Jianjun Zhu</cp:lastModifiedBy>
  <cp:revision>356</cp:revision>
  <dcterms:created xsi:type="dcterms:W3CDTF">2022-04-18T01:47:00Z</dcterms:created>
  <dcterms:modified xsi:type="dcterms:W3CDTF">2026-03-12T06:28:47Z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2052-12.1.0.15398</vt:lpwstr>
  </property>
  <property fmtid="{D5CDD505-2E9C-101B-9397-08002B2CF9AE}" pid="3" name="ICV">
    <vt:lpwstr>5C169CC2446445FB9B58FDD8F9995BF2_13</vt:lpwstr>
  </property>
</Properties>
</file>